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84" r:id="rId4"/>
    <p:sldId id="272" r:id="rId5"/>
    <p:sldId id="307" r:id="rId6"/>
    <p:sldId id="308" r:id="rId7"/>
    <p:sldId id="309" r:id="rId8"/>
    <p:sldId id="311" r:id="rId9"/>
    <p:sldId id="312" r:id="rId10"/>
    <p:sldId id="313" r:id="rId11"/>
    <p:sldId id="315" r:id="rId12"/>
    <p:sldId id="316" r:id="rId13"/>
    <p:sldId id="273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rimary Magic Font" panose="02000503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  <a:srgbClr val="5BB9E3"/>
    <a:srgbClr val="2920CD"/>
    <a:srgbClr val="05BABE"/>
    <a:srgbClr val="0066FF"/>
    <a:srgbClr val="9F169F"/>
    <a:srgbClr val="FFFFD9"/>
    <a:srgbClr val="FFFFE5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3E0C6-81DA-40DF-BC46-132323CE602E}" v="506" dt="2024-07-31T15:52:20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CB33E0C6-81DA-40DF-BC46-132323CE602E}"/>
    <pc:docChg chg="undo custSel addSld delSld modSld">
      <pc:chgData name="Georgina Alexander" userId="26b03bdabe4e8a86" providerId="LiveId" clId="{CB33E0C6-81DA-40DF-BC46-132323CE602E}" dt="2024-07-31T15:52:20.293" v="693"/>
      <pc:docMkLst>
        <pc:docMk/>
      </pc:docMkLst>
      <pc:sldChg chg="addSp modSp">
        <pc:chgData name="Georgina Alexander" userId="26b03bdabe4e8a86" providerId="LiveId" clId="{CB33E0C6-81DA-40DF-BC46-132323CE602E}" dt="2024-07-31T15:27:24.026" v="391"/>
        <pc:sldMkLst>
          <pc:docMk/>
          <pc:sldMk cId="1592702186" sldId="257"/>
        </pc:sldMkLst>
        <pc:spChg chg="add mod">
          <ac:chgData name="Georgina Alexander" userId="26b03bdabe4e8a86" providerId="LiveId" clId="{CB33E0C6-81DA-40DF-BC46-132323CE602E}" dt="2024-07-31T15:27:24.026" v="391"/>
          <ac:spMkLst>
            <pc:docMk/>
            <pc:sldMk cId="1592702186" sldId="257"/>
            <ac:spMk id="2" creationId="{D820DBB8-6C6D-1FCA-6281-E94AE231EADD}"/>
          </ac:spMkLst>
        </pc:spChg>
      </pc:sldChg>
      <pc:sldChg chg="delSp modSp mod modTransition modAnim">
        <pc:chgData name="Georgina Alexander" userId="26b03bdabe4e8a86" providerId="LiveId" clId="{CB33E0C6-81DA-40DF-BC46-132323CE602E}" dt="2024-07-31T15:28:16.841" v="392"/>
        <pc:sldMkLst>
          <pc:docMk/>
          <pc:sldMk cId="2871694832" sldId="272"/>
        </pc:sldMkLst>
        <pc:spChg chg="del">
          <ac:chgData name="Georgina Alexander" userId="26b03bdabe4e8a86" providerId="LiveId" clId="{CB33E0C6-81DA-40DF-BC46-132323CE602E}" dt="2024-07-30T16:05:52.314" v="86" actId="478"/>
          <ac:spMkLst>
            <pc:docMk/>
            <pc:sldMk cId="2871694832" sldId="272"/>
            <ac:spMk id="13" creationId="{4C7DD62F-CAAA-76C3-B5B9-AD1BD5F2B01F}"/>
          </ac:spMkLst>
        </pc:spChg>
        <pc:spChg chg="del">
          <ac:chgData name="Georgina Alexander" userId="26b03bdabe4e8a86" providerId="LiveId" clId="{CB33E0C6-81DA-40DF-BC46-132323CE602E}" dt="2024-07-30T16:05:52.314" v="86" actId="478"/>
          <ac:spMkLst>
            <pc:docMk/>
            <pc:sldMk cId="2871694832" sldId="272"/>
            <ac:spMk id="16" creationId="{EAE90463-7D2A-32DC-8216-C24DDF5B86F5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19" creationId="{48ADC0DB-E541-E45C-157D-F9D7DDAE8ADD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0" creationId="{4DDDBF34-1DD1-988A-1F8D-7C2B43894550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1" creationId="{AD7D7DD1-A0E7-1F0C-1C22-EDFBC05C5A53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2" creationId="{E582D939-014B-779D-6FFC-2CDE330E9A47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3" creationId="{2816CF8E-0666-309B-C778-7F4BB5B9E7D8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4" creationId="{04C8FBEC-2A2D-FFB3-5887-EBCB40A05FF4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5" creationId="{4F49629E-265A-E0CF-ACF9-7206D947E100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6" creationId="{553FA1CB-29EA-CE91-E81A-33E3BE70A485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7" creationId="{957C664D-A492-166C-FE70-7CCDF1C7CE28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8" creationId="{591F950B-1A8A-DAC3-F520-BE93B02838DC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29" creationId="{4BF82FB8-D99A-50B9-401A-324F80BE8D17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0" creationId="{4005AB32-D915-7470-CB3E-2FD95C5B2514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1" creationId="{33642B4C-FB05-082A-DF8A-466EE4A0B85A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2" creationId="{C6713115-A5B6-5535-D378-308A2A029281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3" creationId="{678D4ADD-03F9-1080-93D3-A4D449328D3A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4" creationId="{E555FE15-9A72-4E75-699B-4455039DC97D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5" creationId="{2A44C128-992B-7113-99B2-8A317990E6C0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6" creationId="{127DA806-3BCC-A52E-1289-56FF5B7F49AD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7" creationId="{B559B569-DB24-810E-7F36-E0B78155ECEE}"/>
          </ac:spMkLst>
        </pc:spChg>
        <pc:spChg chg="del">
          <ac:chgData name="Georgina Alexander" userId="26b03bdabe4e8a86" providerId="LiveId" clId="{CB33E0C6-81DA-40DF-BC46-132323CE602E}" dt="2024-07-30T16:06:00.295" v="88" actId="478"/>
          <ac:spMkLst>
            <pc:docMk/>
            <pc:sldMk cId="2871694832" sldId="272"/>
            <ac:spMk id="38" creationId="{86C7DB4F-6D15-8CB7-FABD-8D47B05F9046}"/>
          </ac:spMkLst>
        </pc:spChg>
        <pc:graphicFrameChg chg="del">
          <ac:chgData name="Georgina Alexander" userId="26b03bdabe4e8a86" providerId="LiveId" clId="{CB33E0C6-81DA-40DF-BC46-132323CE602E}" dt="2024-07-30T16:06:00.295" v="88" actId="478"/>
          <ac:graphicFrameMkLst>
            <pc:docMk/>
            <pc:sldMk cId="2871694832" sldId="272"/>
            <ac:graphicFrameMk id="4" creationId="{00000000-0000-0000-0000-000000000000}"/>
          </ac:graphicFrameMkLst>
        </pc:graphicFrameChg>
        <pc:picChg chg="mod">
          <ac:chgData name="Georgina Alexander" userId="26b03bdabe4e8a86" providerId="LiveId" clId="{CB33E0C6-81DA-40DF-BC46-132323CE602E}" dt="2024-07-30T16:08:41.060" v="140" actId="1076"/>
          <ac:picMkLst>
            <pc:docMk/>
            <pc:sldMk cId="2871694832" sldId="272"/>
            <ac:picMk id="11" creationId="{8FF2486B-AA0A-19C5-23BE-4F510680F830}"/>
          </ac:picMkLst>
        </pc:picChg>
        <pc:picChg chg="mod">
          <ac:chgData name="Georgina Alexander" userId="26b03bdabe4e8a86" providerId="LiveId" clId="{CB33E0C6-81DA-40DF-BC46-132323CE602E}" dt="2024-07-30T16:16:23.187" v="165" actId="1076"/>
          <ac:picMkLst>
            <pc:docMk/>
            <pc:sldMk cId="2871694832" sldId="272"/>
            <ac:picMk id="14" creationId="{7165DE02-AADA-806A-9017-308333FCA759}"/>
          </ac:picMkLst>
        </pc:picChg>
        <pc:picChg chg="del">
          <ac:chgData name="Georgina Alexander" userId="26b03bdabe4e8a86" providerId="LiveId" clId="{CB33E0C6-81DA-40DF-BC46-132323CE602E}" dt="2024-07-30T16:05:54.727" v="87" actId="478"/>
          <ac:picMkLst>
            <pc:docMk/>
            <pc:sldMk cId="2871694832" sldId="272"/>
            <ac:picMk id="17" creationId="{5C514EBE-AB78-3D3A-2C8A-4910F1BE054B}"/>
          </ac:picMkLst>
        </pc:picChg>
      </pc:sldChg>
      <pc:sldChg chg="modSp mod modTransition">
        <pc:chgData name="Georgina Alexander" userId="26b03bdabe4e8a86" providerId="LiveId" clId="{CB33E0C6-81DA-40DF-BC46-132323CE602E}" dt="2024-07-31T12:11:15.107" v="227" actId="1076"/>
        <pc:sldMkLst>
          <pc:docMk/>
          <pc:sldMk cId="1273078352" sldId="281"/>
        </pc:sldMkLst>
        <pc:spChg chg="mod">
          <ac:chgData name="Georgina Alexander" userId="26b03bdabe4e8a86" providerId="LiveId" clId="{CB33E0C6-81DA-40DF-BC46-132323CE602E}" dt="2024-07-31T12:11:15.107" v="227" actId="1076"/>
          <ac:spMkLst>
            <pc:docMk/>
            <pc:sldMk cId="1273078352" sldId="281"/>
            <ac:spMk id="3" creationId="{952BF0E0-27F2-B31E-879F-DE59A8469E6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624543632" sldId="283"/>
        </pc:sldMkLst>
      </pc:sldChg>
      <pc:sldChg chg="addSp delSp modSp add mod modAnim">
        <pc:chgData name="Georgina Alexander" userId="26b03bdabe4e8a86" providerId="LiveId" clId="{CB33E0C6-81DA-40DF-BC46-132323CE602E}" dt="2024-07-31T15:39:29.496" v="633"/>
        <pc:sldMkLst>
          <pc:docMk/>
          <pc:sldMk cId="2005171175" sldId="284"/>
        </pc:sldMkLst>
        <pc:spChg chg="mod">
          <ac:chgData name="Georgina Alexander" userId="26b03bdabe4e8a86" providerId="LiveId" clId="{CB33E0C6-81DA-40DF-BC46-132323CE602E}" dt="2024-07-30T16:04:23.841" v="69" actId="207"/>
          <ac:spMkLst>
            <pc:docMk/>
            <pc:sldMk cId="2005171175" sldId="284"/>
            <ac:spMk id="2" creationId="{47E41953-142F-3BF6-D138-A27C6E407B53}"/>
          </ac:spMkLst>
        </pc:spChg>
        <pc:spChg chg="mod">
          <ac:chgData name="Georgina Alexander" userId="26b03bdabe4e8a86" providerId="LiveId" clId="{CB33E0C6-81DA-40DF-BC46-132323CE602E}" dt="2024-07-30T16:05:37.991" v="85" actId="1076"/>
          <ac:spMkLst>
            <pc:docMk/>
            <pc:sldMk cId="2005171175" sldId="284"/>
            <ac:spMk id="5" creationId="{F3353DBC-035F-3861-B683-E9F006E56358}"/>
          </ac:spMkLst>
        </pc:spChg>
        <pc:spChg chg="add del mod">
          <ac:chgData name="Georgina Alexander" userId="26b03bdabe4e8a86" providerId="LiveId" clId="{CB33E0C6-81DA-40DF-BC46-132323CE602E}" dt="2024-07-30T16:00:21.136" v="9" actId="478"/>
          <ac:spMkLst>
            <pc:docMk/>
            <pc:sldMk cId="2005171175" sldId="284"/>
            <ac:spMk id="6" creationId="{C89388E0-482A-D245-7671-CB64D8592D3D}"/>
          </ac:spMkLst>
        </pc:spChg>
        <pc:spChg chg="add mod ord">
          <ac:chgData name="Georgina Alexander" userId="26b03bdabe4e8a86" providerId="LiveId" clId="{CB33E0C6-81DA-40DF-BC46-132323CE602E}" dt="2024-07-30T16:05:30.573" v="83" actId="14100"/>
          <ac:spMkLst>
            <pc:docMk/>
            <pc:sldMk cId="2005171175" sldId="284"/>
            <ac:spMk id="7" creationId="{FE8E8512-FEB9-24D7-8D02-9A6BB4EBB054}"/>
          </ac:spMkLst>
        </pc:spChg>
        <pc:spChg chg="add mod">
          <ac:chgData name="Georgina Alexander" userId="26b03bdabe4e8a86" providerId="LiveId" clId="{CB33E0C6-81DA-40DF-BC46-132323CE602E}" dt="2024-07-30T16:04:59.224" v="77" actId="207"/>
          <ac:spMkLst>
            <pc:docMk/>
            <pc:sldMk cId="2005171175" sldId="284"/>
            <ac:spMk id="8" creationId="{E4988999-23B8-0FD8-45FF-B66DC849258A}"/>
          </ac:spMkLst>
        </pc:spChg>
        <pc:spChg chg="add mod">
          <ac:chgData name="Georgina Alexander" userId="26b03bdabe4e8a86" providerId="LiveId" clId="{CB33E0C6-81DA-40DF-BC46-132323CE602E}" dt="2024-07-30T16:03:25.379" v="68" actId="1076"/>
          <ac:spMkLst>
            <pc:docMk/>
            <pc:sldMk cId="2005171175" sldId="284"/>
            <ac:spMk id="9" creationId="{CD62C0EF-65A1-23BC-DA66-4058305E7742}"/>
          </ac:spMkLst>
        </pc:spChg>
        <pc:spChg chg="del mod">
          <ac:chgData name="Georgina Alexander" userId="26b03bdabe4e8a86" providerId="LiveId" clId="{CB33E0C6-81DA-40DF-BC46-132323CE602E}" dt="2024-07-30T16:00:24.188" v="10" actId="478"/>
          <ac:spMkLst>
            <pc:docMk/>
            <pc:sldMk cId="2005171175" sldId="284"/>
            <ac:spMk id="21" creationId="{0C17E8E2-3DDA-3DCE-9CD8-FE6EE7A5AA68}"/>
          </ac:spMkLst>
        </pc:spChg>
        <pc:picChg chg="add mod">
          <ac:chgData name="Georgina Alexander" userId="26b03bdabe4e8a86" providerId="LiveId" clId="{CB33E0C6-81DA-40DF-BC46-132323CE602E}" dt="2024-07-30T16:00:11.463" v="6" actId="1076"/>
          <ac:picMkLst>
            <pc:docMk/>
            <pc:sldMk cId="2005171175" sldId="284"/>
            <ac:picMk id="3" creationId="{BE3FB30D-D157-57B7-C1E8-D4088A3B0E80}"/>
          </ac:picMkLst>
        </pc:picChg>
        <pc:picChg chg="del mod">
          <ac:chgData name="Georgina Alexander" userId="26b03bdabe4e8a86" providerId="LiveId" clId="{CB33E0C6-81DA-40DF-BC46-132323CE602E}" dt="2024-07-30T16:04:30.852" v="71" actId="478"/>
          <ac:picMkLst>
            <pc:docMk/>
            <pc:sldMk cId="2005171175" sldId="284"/>
            <ac:picMk id="4" creationId="{ED1287C6-33BE-2FB6-B06F-3F8093E44569}"/>
          </ac:picMkLst>
        </pc:picChg>
        <pc:picChg chg="mod">
          <ac:chgData name="Georgina Alexander" userId="26b03bdabe4e8a86" providerId="LiveId" clId="{CB33E0C6-81DA-40DF-BC46-132323CE602E}" dt="2024-07-30T16:05:11.071" v="78" actId="1076"/>
          <ac:picMkLst>
            <pc:docMk/>
            <pc:sldMk cId="2005171175" sldId="284"/>
            <ac:picMk id="18" creationId="{BD43613C-E4FD-A474-56A3-275E753E2A94}"/>
          </ac:picMkLst>
        </pc:picChg>
      </pc:sldChg>
      <pc:sldChg chg="addSp modSp">
        <pc:chgData name="Georgina Alexander" userId="26b03bdabe4e8a86" providerId="LiveId" clId="{CB33E0C6-81DA-40DF-BC46-132323CE602E}" dt="2024-07-31T15:52:20.293" v="693"/>
        <pc:sldMkLst>
          <pc:docMk/>
          <pc:sldMk cId="213305662" sldId="285"/>
        </pc:sldMkLst>
        <pc:spChg chg="add mod">
          <ac:chgData name="Georgina Alexander" userId="26b03bdabe4e8a86" providerId="LiveId" clId="{CB33E0C6-81DA-40DF-BC46-132323CE602E}" dt="2024-07-31T15:52:20.293" v="693"/>
          <ac:spMkLst>
            <pc:docMk/>
            <pc:sldMk cId="213305662" sldId="285"/>
            <ac:spMk id="2" creationId="{103FCD3B-A864-BE47-8C3F-996176E3F2E2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2728810307" sldId="299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4023085534" sldId="300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3820123217" sldId="301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3424896326" sldId="302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228474207" sldId="303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3254956003" sldId="304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2695384806" sldId="305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4092890627" sldId="306"/>
        </pc:sldMkLst>
      </pc:sldChg>
      <pc:sldChg chg="addSp delSp modSp mod modTransition modAnim">
        <pc:chgData name="Georgina Alexander" userId="26b03bdabe4e8a86" providerId="LiveId" clId="{CB33E0C6-81DA-40DF-BC46-132323CE602E}" dt="2024-07-31T15:41:01.484" v="638" actId="113"/>
        <pc:sldMkLst>
          <pc:docMk/>
          <pc:sldMk cId="2104500076" sldId="307"/>
        </pc:sldMkLst>
        <pc:spChg chg="add mod">
          <ac:chgData name="Georgina Alexander" userId="26b03bdabe4e8a86" providerId="LiveId" clId="{CB33E0C6-81DA-40DF-BC46-132323CE602E}" dt="2024-07-30T16:13:28.733" v="157"/>
          <ac:spMkLst>
            <pc:docMk/>
            <pc:sldMk cId="2104500076" sldId="307"/>
            <ac:spMk id="5" creationId="{4F2668A2-6808-DE5B-7C0D-5C699E425FC3}"/>
          </ac:spMkLst>
        </pc:spChg>
        <pc:spChg chg="add mod">
          <ac:chgData name="Georgina Alexander" userId="26b03bdabe4e8a86" providerId="LiveId" clId="{CB33E0C6-81DA-40DF-BC46-132323CE602E}" dt="2024-07-30T16:19:57.779" v="193"/>
          <ac:spMkLst>
            <pc:docMk/>
            <pc:sldMk cId="2104500076" sldId="307"/>
            <ac:spMk id="6" creationId="{810DCA5D-979E-7727-6B40-DD5368E8FDAB}"/>
          </ac:spMkLst>
        </pc:spChg>
        <pc:spChg chg="add mod">
          <ac:chgData name="Georgina Alexander" userId="26b03bdabe4e8a86" providerId="LiveId" clId="{CB33E0C6-81DA-40DF-BC46-132323CE602E}" dt="2024-07-31T15:34:15.077" v="422" actId="1076"/>
          <ac:spMkLst>
            <pc:docMk/>
            <pc:sldMk cId="2104500076" sldId="307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01.484" v="638" actId="113"/>
          <ac:spMkLst>
            <pc:docMk/>
            <pc:sldMk cId="2104500076" sldId="307"/>
            <ac:spMk id="18" creationId="{3EDFEC26-2B6C-3436-28F5-7F1FF76AAAFA}"/>
          </ac:spMkLst>
        </pc:spChg>
        <pc:graphicFrameChg chg="modGraphic">
          <ac:chgData name="Georgina Alexander" userId="26b03bdabe4e8a86" providerId="LiveId" clId="{CB33E0C6-81DA-40DF-BC46-132323CE602E}" dt="2024-07-30T16:18:01.871" v="172" actId="14734"/>
          <ac:graphicFrameMkLst>
            <pc:docMk/>
            <pc:sldMk cId="2104500076" sldId="307"/>
            <ac:graphicFrameMk id="4" creationId="{00000000-0000-0000-0000-000000000000}"/>
          </ac:graphicFrameMkLst>
        </pc:graphicFrameChg>
        <pc:picChg chg="del">
          <ac:chgData name="Georgina Alexander" userId="26b03bdabe4e8a86" providerId="LiveId" clId="{CB33E0C6-81DA-40DF-BC46-132323CE602E}" dt="2024-07-30T16:07:41.103" v="133" actId="478"/>
          <ac:picMkLst>
            <pc:docMk/>
            <pc:sldMk cId="2104500076" sldId="307"/>
            <ac:picMk id="9" creationId="{00000000-0000-0000-0000-000000000000}"/>
          </ac:picMkLst>
        </pc:picChg>
        <pc:picChg chg="mod">
          <ac:chgData name="Georgina Alexander" userId="26b03bdabe4e8a86" providerId="LiveId" clId="{CB33E0C6-81DA-40DF-BC46-132323CE602E}" dt="2024-07-30T16:19:07.492" v="186" actId="1076"/>
          <ac:picMkLst>
            <pc:docMk/>
            <pc:sldMk cId="2104500076" sldId="307"/>
            <ac:picMk id="11" creationId="{8FF2486B-AA0A-19C5-23BE-4F510680F830}"/>
          </ac:picMkLst>
        </pc:picChg>
        <pc:picChg chg="mod">
          <ac:chgData name="Georgina Alexander" userId="26b03bdabe4e8a86" providerId="LiveId" clId="{CB33E0C6-81DA-40DF-BC46-132323CE602E}" dt="2024-07-30T16:18:32.326" v="183" actId="1076"/>
          <ac:picMkLst>
            <pc:docMk/>
            <pc:sldMk cId="2104500076" sldId="307"/>
            <ac:picMk id="14" creationId="{7165DE02-AADA-806A-9017-308333FCA759}"/>
          </ac:picMkLst>
        </pc:picChg>
      </pc:sldChg>
      <pc:sldChg chg="modSp add mod modTransition modAnim">
        <pc:chgData name="Georgina Alexander" userId="26b03bdabe4e8a86" providerId="LiveId" clId="{CB33E0C6-81DA-40DF-BC46-132323CE602E}" dt="2024-07-31T15:41:06.362" v="639" actId="113"/>
        <pc:sldMkLst>
          <pc:docMk/>
          <pc:sldMk cId="3452430260" sldId="308"/>
        </pc:sldMkLst>
        <pc:spChg chg="mod">
          <ac:chgData name="Georgina Alexander" userId="26b03bdabe4e8a86" providerId="LiveId" clId="{CB33E0C6-81DA-40DF-BC46-132323CE602E}" dt="2024-07-31T15:34:36.356" v="453" actId="1076"/>
          <ac:spMkLst>
            <pc:docMk/>
            <pc:sldMk cId="3452430260" sldId="308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06.362" v="639" actId="113"/>
          <ac:spMkLst>
            <pc:docMk/>
            <pc:sldMk cId="3452430260" sldId="308"/>
            <ac:spMk id="18" creationId="{3EDFEC26-2B6C-3436-28F5-7F1FF76AAAF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3565990515" sldId="308"/>
        </pc:sldMkLst>
      </pc:sldChg>
      <pc:sldChg chg="modSp add mod modTransition modAnim">
        <pc:chgData name="Georgina Alexander" userId="26b03bdabe4e8a86" providerId="LiveId" clId="{CB33E0C6-81DA-40DF-BC46-132323CE602E}" dt="2024-07-31T15:40:56.531" v="637" actId="113"/>
        <pc:sldMkLst>
          <pc:docMk/>
          <pc:sldMk cId="959947920" sldId="309"/>
        </pc:sldMkLst>
        <pc:spChg chg="mod">
          <ac:chgData name="Georgina Alexander" userId="26b03bdabe4e8a86" providerId="LiveId" clId="{CB33E0C6-81DA-40DF-BC46-132323CE602E}" dt="2024-07-31T15:34:55.294" v="480" actId="1076"/>
          <ac:spMkLst>
            <pc:docMk/>
            <pc:sldMk cId="959947920" sldId="309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0:56.531" v="637" actId="113"/>
          <ac:spMkLst>
            <pc:docMk/>
            <pc:sldMk cId="959947920" sldId="309"/>
            <ac:spMk id="18" creationId="{3EDFEC26-2B6C-3436-28F5-7F1FF76AAAF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316104292" sldId="310"/>
        </pc:sldMkLst>
      </pc:sldChg>
      <pc:sldChg chg="modSp add del mod modTransition modAnim">
        <pc:chgData name="Georgina Alexander" userId="26b03bdabe4e8a86" providerId="LiveId" clId="{CB33E0C6-81DA-40DF-BC46-132323CE602E}" dt="2024-07-31T15:48:56.216" v="691" actId="2696"/>
        <pc:sldMkLst>
          <pc:docMk/>
          <pc:sldMk cId="1699358305" sldId="310"/>
        </pc:sldMkLst>
        <pc:spChg chg="mod">
          <ac:chgData name="Georgina Alexander" userId="26b03bdabe4e8a86" providerId="LiveId" clId="{CB33E0C6-81DA-40DF-BC46-132323CE602E}" dt="2024-07-31T15:35:14.121" v="505" actId="1076"/>
          <ac:spMkLst>
            <pc:docMk/>
            <pc:sldMk cId="1699358305" sldId="310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16.920" v="641" actId="113"/>
          <ac:spMkLst>
            <pc:docMk/>
            <pc:sldMk cId="1699358305" sldId="310"/>
            <ac:spMk id="18" creationId="{3EDFEC26-2B6C-3436-28F5-7F1FF76AAAFA}"/>
          </ac:spMkLst>
        </pc:spChg>
      </pc:sldChg>
      <pc:sldChg chg="modSp add mod modTransition modAnim">
        <pc:chgData name="Georgina Alexander" userId="26b03bdabe4e8a86" providerId="LiveId" clId="{CB33E0C6-81DA-40DF-BC46-132323CE602E}" dt="2024-07-31T15:43:54.810" v="683"/>
        <pc:sldMkLst>
          <pc:docMk/>
          <pc:sldMk cId="665225985" sldId="311"/>
        </pc:sldMkLst>
        <pc:spChg chg="mod">
          <ac:chgData name="Georgina Alexander" userId="26b03bdabe4e8a86" providerId="LiveId" clId="{CB33E0C6-81DA-40DF-BC46-132323CE602E}" dt="2024-07-31T15:35:38.122" v="530" actId="1076"/>
          <ac:spMkLst>
            <pc:docMk/>
            <pc:sldMk cId="665225985" sldId="311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23.253" v="643" actId="207"/>
          <ac:spMkLst>
            <pc:docMk/>
            <pc:sldMk cId="665225985" sldId="311"/>
            <ac:spMk id="18" creationId="{3EDFEC26-2B6C-3436-28F5-7F1FF76AAAF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2976786428" sldId="311"/>
        </pc:sldMkLst>
      </pc:sldChg>
      <pc:sldChg chg="modSp add mod modTransition modAnim">
        <pc:chgData name="Georgina Alexander" userId="26b03bdabe4e8a86" providerId="LiveId" clId="{CB33E0C6-81DA-40DF-BC46-132323CE602E}" dt="2024-07-31T15:43:58.808" v="684"/>
        <pc:sldMkLst>
          <pc:docMk/>
          <pc:sldMk cId="2491764117" sldId="312"/>
        </pc:sldMkLst>
        <pc:spChg chg="mod">
          <ac:chgData name="Georgina Alexander" userId="26b03bdabe4e8a86" providerId="LiveId" clId="{CB33E0C6-81DA-40DF-BC46-132323CE602E}" dt="2024-07-31T15:35:57.634" v="552" actId="1076"/>
          <ac:spMkLst>
            <pc:docMk/>
            <pc:sldMk cId="2491764117" sldId="312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29.551" v="645" actId="113"/>
          <ac:spMkLst>
            <pc:docMk/>
            <pc:sldMk cId="2491764117" sldId="312"/>
            <ac:spMk id="18" creationId="{3EDFEC26-2B6C-3436-28F5-7F1FF76AAAF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248457547" sldId="313"/>
        </pc:sldMkLst>
      </pc:sldChg>
      <pc:sldChg chg="modSp add mod modTransition modAnim">
        <pc:chgData name="Georgina Alexander" userId="26b03bdabe4e8a86" providerId="LiveId" clId="{CB33E0C6-81DA-40DF-BC46-132323CE602E}" dt="2024-07-31T15:44:02.477" v="685"/>
        <pc:sldMkLst>
          <pc:docMk/>
          <pc:sldMk cId="3429071510" sldId="313"/>
        </pc:sldMkLst>
        <pc:spChg chg="mod">
          <ac:chgData name="Georgina Alexander" userId="26b03bdabe4e8a86" providerId="LiveId" clId="{CB33E0C6-81DA-40DF-BC46-132323CE602E}" dt="2024-07-31T15:36:19.462" v="578" actId="1076"/>
          <ac:spMkLst>
            <pc:docMk/>
            <pc:sldMk cId="3429071510" sldId="313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35.772" v="647" actId="207"/>
          <ac:spMkLst>
            <pc:docMk/>
            <pc:sldMk cId="3429071510" sldId="313"/>
            <ac:spMk id="18" creationId="{3EDFEC26-2B6C-3436-28F5-7F1FF76AAAFA}"/>
          </ac:spMkLst>
        </pc:spChg>
      </pc:sldChg>
      <pc:sldChg chg="modSp add del mod modTransition modAnim">
        <pc:chgData name="Georgina Alexander" userId="26b03bdabe4e8a86" providerId="LiveId" clId="{CB33E0C6-81DA-40DF-BC46-132323CE602E}" dt="2024-07-31T15:52:07.372" v="692" actId="2696"/>
        <pc:sldMkLst>
          <pc:docMk/>
          <pc:sldMk cId="3470021408" sldId="314"/>
        </pc:sldMkLst>
        <pc:spChg chg="mod">
          <ac:chgData name="Georgina Alexander" userId="26b03bdabe4e8a86" providerId="LiveId" clId="{CB33E0C6-81DA-40DF-BC46-132323CE602E}" dt="2024-07-31T15:42:01.254" v="677" actId="1076"/>
          <ac:spMkLst>
            <pc:docMk/>
            <pc:sldMk cId="3470021408" sldId="314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1:53.783" v="673" actId="207"/>
          <ac:spMkLst>
            <pc:docMk/>
            <pc:sldMk cId="3470021408" sldId="314"/>
            <ac:spMk id="18" creationId="{3EDFEC26-2B6C-3436-28F5-7F1FF76AAAFA}"/>
          </ac:spMkLst>
        </pc:spChg>
      </pc:sldChg>
      <pc:sldChg chg="modSp add mod modTransition modAnim">
        <pc:chgData name="Georgina Alexander" userId="26b03bdabe4e8a86" providerId="LiveId" clId="{CB33E0C6-81DA-40DF-BC46-132323CE602E}" dt="2024-07-31T15:44:11.077" v="687"/>
        <pc:sldMkLst>
          <pc:docMk/>
          <pc:sldMk cId="2190843578" sldId="315"/>
        </pc:sldMkLst>
        <pc:spChg chg="mod">
          <ac:chgData name="Georgina Alexander" userId="26b03bdabe4e8a86" providerId="LiveId" clId="{CB33E0C6-81DA-40DF-BC46-132323CE602E}" dt="2024-07-31T15:37:23.946" v="605" actId="1076"/>
          <ac:spMkLst>
            <pc:docMk/>
            <pc:sldMk cId="2190843578" sldId="315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2:10.104" v="679" actId="207"/>
          <ac:spMkLst>
            <pc:docMk/>
            <pc:sldMk cId="2190843578" sldId="315"/>
            <ac:spMk id="18" creationId="{3EDFEC26-2B6C-3436-28F5-7F1FF76AAAFA}"/>
          </ac:spMkLst>
        </pc:spChg>
        <pc:graphicFrameChg chg="mod">
          <ac:chgData name="Georgina Alexander" userId="26b03bdabe4e8a86" providerId="LiveId" clId="{CB33E0C6-81DA-40DF-BC46-132323CE602E}" dt="2024-07-31T15:20:39.547" v="359" actId="1076"/>
          <ac:graphicFrameMkLst>
            <pc:docMk/>
            <pc:sldMk cId="2190843578" sldId="315"/>
            <ac:graphicFrameMk id="4" creationId="{00000000-0000-0000-0000-000000000000}"/>
          </ac:graphicFrameMkLst>
        </pc:graphicFrameChg>
      </pc:sldChg>
      <pc:sldChg chg="modSp add mod modTransition modAnim">
        <pc:chgData name="Georgina Alexander" userId="26b03bdabe4e8a86" providerId="LiveId" clId="{CB33E0C6-81DA-40DF-BC46-132323CE602E}" dt="2024-07-31T15:42:16.319" v="681" actId="113"/>
        <pc:sldMkLst>
          <pc:docMk/>
          <pc:sldMk cId="717480803" sldId="316"/>
        </pc:sldMkLst>
        <pc:spChg chg="mod">
          <ac:chgData name="Georgina Alexander" userId="26b03bdabe4e8a86" providerId="LiveId" clId="{CB33E0C6-81DA-40DF-BC46-132323CE602E}" dt="2024-07-31T15:37:52.313" v="629" actId="1076"/>
          <ac:spMkLst>
            <pc:docMk/>
            <pc:sldMk cId="717480803" sldId="316"/>
            <ac:spMk id="7" creationId="{285D4AD1-880B-8B63-D5B8-A8C272AF2B1D}"/>
          </ac:spMkLst>
        </pc:spChg>
        <pc:spChg chg="mod">
          <ac:chgData name="Georgina Alexander" userId="26b03bdabe4e8a86" providerId="LiveId" clId="{CB33E0C6-81DA-40DF-BC46-132323CE602E}" dt="2024-07-31T15:42:16.319" v="681" actId="113"/>
          <ac:spMkLst>
            <pc:docMk/>
            <pc:sldMk cId="717480803" sldId="316"/>
            <ac:spMk id="18" creationId="{3EDFEC26-2B6C-3436-28F5-7F1FF76AAAFA}"/>
          </ac:spMkLst>
        </pc:spChg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413795397" sldId="316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473943862" sldId="317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707088437" sldId="318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2792027255" sldId="319"/>
        </pc:sldMkLst>
      </pc:sldChg>
      <pc:sldChg chg="del">
        <pc:chgData name="Georgina Alexander" userId="26b03bdabe4e8a86" providerId="LiveId" clId="{CB33E0C6-81DA-40DF-BC46-132323CE602E}" dt="2024-07-30T16:09:00.116" v="142" actId="47"/>
        <pc:sldMkLst>
          <pc:docMk/>
          <pc:sldMk cId="1734326715" sldId="320"/>
        </pc:sldMkLst>
      </pc:sldChg>
      <pc:sldChg chg="del">
        <pc:chgData name="Georgina Alexander" userId="26b03bdabe4e8a86" providerId="LiveId" clId="{CB33E0C6-81DA-40DF-BC46-132323CE602E}" dt="2024-07-30T16:02:11.835" v="40" actId="2696"/>
        <pc:sldMkLst>
          <pc:docMk/>
          <pc:sldMk cId="3081419257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42CB-892F-4C27-8BC1-D3AD2302E5B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D272-E234-4FB5-ACEC-9D1917084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2920C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6DB65C25-398F-4541-803D-6BCBF9136C71}" type="datetimeFigureOut">
              <a:rPr lang="en-GB" smtClean="0"/>
              <a:pPr/>
              <a:t>31/07/2024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rimary Magic Font" panose="02000503000000000000" pitchFamily="2" charset="0"/>
              </a:defRPr>
            </a:lvl1pPr>
          </a:lstStyle>
          <a:p>
            <a:fld id="{D485D360-AB76-4986-8C1C-A232852DA3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imary Magic Font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rimarymagic.co.uk/" TargetMode="Externa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imarymagic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7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921773-3BA3-1D68-7ABE-62FA0D978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0DBB8-6C6D-1FCA-6281-E94AE231EADD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5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02752" y="746503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8</a:t>
            </a:r>
            <a:r>
              <a:rPr lang="en-GB" sz="9600" dirty="0">
                <a:latin typeface="Primary Magic Font" panose="02000503000000000000" pitchFamily="2" charset="0"/>
              </a:rPr>
              <a:t>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dirty="0">
                <a:latin typeface="Primary Magic Font" panose="02000503000000000000" pitchFamily="2" charset="0"/>
              </a:rPr>
              <a:t> 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2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048421" y="718811"/>
            <a:ext cx="169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90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0742 -0.01528 0.03763 -0.02987 0.04765 -0.02987 C 0.11289 -0.02987 0.1806 0.20601 0.1806 0.44213 C 0.1806 0.32314 0.21328 0.20601 0.24583 0.20601 C 0.27851 0.20601 0.31106 0.32476 0.31106 0.44213 C 0.31106 0.38333 0.32617 0.32314 0.34375 0.32314 C 0.36132 0.32314 0.3789 0.38148 0.3789 0.44213 C 0.3789 0.4118 0.38645 0.38333 0.39388 0.38333 C 0.40403 0.38333 0.41145 0.41365 0.41145 0.44213 C 0.41145 0.42662 0.41653 0.4118 0.41901 0.4118 C 0.42148 0.4118 0.42903 0.42708 0.42903 0.44213 C 0.42903 0.43449 0.43164 0.42662 0.43164 0.42685 C 0.43164 0.42824 0.43658 0.43402 0.43658 0.44213 C 0.43658 0.43796 0.43658 0.43449 0.43906 0.43449 C 0.43906 0.43611 0.44166 0.43842 0.44166 0.44213 C 0.44166 0.44027 0.44166 0.43796 0.44166 0.43611 C 0.44414 0.43611 0.44414 0.43796 0.44414 0.44027 C 0.44661 0.44027 0.44661 0.43842 0.44661 0.43611 C 0.44921 0.43611 0.44921 0.43796 0.44921 0.4402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1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22 0.44028 L 0.46862 0.30301 C 0.47266 0.27223 0.47865 0.25579 0.48503 0.25579 C 0.49232 0.25579 0.49805 0.27223 0.50209 0.30301 L 0.52175 0.4402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74 0.44028 L 0.54088 0.31204 C 0.54479 0.2838 0.55091 0.26852 0.55716 0.26852 C 0.56419 0.26852 0.57005 0.2838 0.57395 0.31204 L 0.59335 0.44028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9299"/>
              </p:ext>
            </p:extLst>
          </p:nvPr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37685" y="778218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3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4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528703" y="710133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908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46945E-18 C 0.00143 -0.01574 0.00755 -0.03056 0.00963 -0.03056 C 0.02291 -0.03056 0.03658 0.21019 0.03658 0.45139 C 0.03658 0.32986 0.04323 0.21019 0.04987 0.21019 C 0.05651 0.21019 0.06315 0.33171 0.06315 0.45139 C 0.06315 0.39144 0.06627 0.32986 0.06979 0.32986 C 0.0733 0.32986 0.07695 0.38958 0.07695 0.45139 C 0.07695 0.42037 0.07851 0.39144 0.07994 0.39144 C 0.08203 0.39144 0.08359 0.42222 0.08359 0.45139 C 0.08359 0.43565 0.08463 0.42037 0.08515 0.42037 C 0.08554 0.42037 0.08711 0.43611 0.08711 0.45139 C 0.08711 0.44375 0.08763 0.43565 0.08763 0.43588 C 0.08763 0.43727 0.08867 0.44329 0.08867 0.45139 C 0.08867 0.44722 0.08867 0.44375 0.08919 0.44375 C 0.08919 0.44537 0.08971 0.44769 0.08971 0.45139 C 0.08971 0.44954 0.08971 0.44722 0.08971 0.44537 C 0.09023 0.44537 0.09023 0.44722 0.09023 0.44954 C 0.09075 0.44954 0.09075 0.44769 0.09075 0.44537 C 0.09127 0.44537 0.09127 0.44722 0.09127 0.4495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27 0.44954 L 0.11067 0.31227 C 0.11471 0.28148 0.1207 0.26505 0.12708 0.26505 C 0.13437 0.26505 0.1401 0.28148 0.14414 0.31227 L 0.1638 0.4495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81 0.44954 L 0.18295 0.3213 C 0.18685 0.29306 0.19297 0.27778 0.19922 0.27778 C 0.20625 0.27778 0.21211 0.29306 0.21602 0.3213 L 0.23542 0.44954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1 0.44954 L 0.25416 0.32014 C 0.2582 0.29097 0.26419 0.27546 0.27031 0.27546 C 0.27734 0.27546 0.28294 0.29097 0.28698 0.32014 L 0.30599 0.4495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99 0.44953 L 0.32617 0.33264 C 0.33033 0.30625 0.33658 0.29213 0.34323 0.29213 C 0.35078 0.29213 0.35677 0.30625 0.36093 0.33264 L 0.38125 0.4495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7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871203" y="778218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5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4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502507" y="778218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74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C 0.0039 -0.01527 0.01966 -0.02963 0.025 -0.02963 C 0.05924 -0.02963 0.09479 0.20324 0.09479 0.43635 C 0.09479 0.31875 0.11185 0.20324 0.12903 0.20324 C 0.14622 0.20324 0.16328 0.32061 0.16328 0.43635 C 0.16328 0.37824 0.17122 0.31875 0.18046 0.31875 C 0.18958 0.31875 0.19882 0.37639 0.19882 0.43635 C 0.19882 0.40625 0.20286 0.37824 0.20677 0.37824 C 0.21198 0.37824 0.21601 0.40811 0.21601 0.43635 C 0.21601 0.42107 0.21862 0.40625 0.21992 0.40625 C 0.22122 0.40625 0.22526 0.42153 0.22526 0.43635 C 0.22526 0.42894 0.22656 0.42107 0.22656 0.4213 C 0.22656 0.42269 0.22916 0.42848 0.22916 0.43635 C 0.22916 0.43218 0.22916 0.42894 0.23046 0.42894 C 0.23046 0.43033 0.23177 0.43264 0.23177 0.43635 C 0.23177 0.43449 0.23177 0.43218 0.23177 0.43033 C 0.23307 0.43033 0.23307 0.43218 0.23307 0.43449 C 0.23437 0.43449 0.23437 0.43264 0.23437 0.43033 C 0.2358 0.43033 0.2358 0.43218 0.2358 0.4344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2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81 0.45185 L 0.25521 0.31458 C 0.25925 0.2838 0.26524 0.26736 0.27162 0.26736 C 0.27891 0.26736 0.28464 0.2838 0.28868 0.31458 L 0.30847 0.4518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47 0.45185 L 0.32761 0.32361 C 0.33151 0.29537 0.33763 0.28009 0.34388 0.28009 C 0.35091 0.28009 0.35677 0.29537 0.36068 0.32361 L 0.38008 0.45185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07 0.45185 L 0.39882 0.32245 C 0.40286 0.29328 0.40885 0.27777 0.41497 0.27777 C 0.422 0.27777 0.4276 0.29328 0.43164 0.32245 L 0.45065 0.4518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65 0.45185 L 0.46888 0.31041 C 0.47278 0.2787 0.47851 0.26157 0.4845 0.26157 C 0.49127 0.26157 0.49674 0.2787 0.50065 0.31041 L 0.51901 0.45185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305246" y="1409645"/>
            <a:ext cx="741682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Great </a:t>
            </a:r>
          </a:p>
          <a:p>
            <a:pPr algn="ctr" eaLnBrk="1" hangingPunct="1">
              <a:defRPr/>
            </a:pPr>
            <a:r>
              <a:rPr lang="en-US" sz="96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" panose="02000503000000000000" pitchFamily="2" charset="0"/>
              </a:rPr>
              <a:t>work!</a:t>
            </a: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5EAC88-AF0E-D6BC-B356-DCC37A8E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521" y="3047688"/>
            <a:ext cx="3208587" cy="57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>
        <p:sndAc>
          <p:stSnd>
            <p:snd r:embed="rId2" name="great work bella.wav"/>
          </p:stSnd>
        </p:sndAc>
      </p:transition>
    </mc:Choice>
    <mc:Fallback xmlns="">
      <p:transition spd="slow" advClick="0" advTm="2500">
        <p:sndAc>
          <p:stSnd>
            <p:snd r:embed="rId7" name="great work bell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921773-3BA3-1D68-7ABE-62FA0D978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037" y="157162"/>
            <a:ext cx="10067925" cy="6543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3FCD3B-A864-BE47-8C3F-996176E3F2E2}"/>
              </a:ext>
            </a:extLst>
          </p:cNvPr>
          <p:cNvSpPr txBox="1"/>
          <p:nvPr/>
        </p:nvSpPr>
        <p:spPr>
          <a:xfrm>
            <a:off x="8488907" y="6144010"/>
            <a:ext cx="301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 Magic Font" panose="02000503000000000000" pitchFamily="2" charset="0"/>
                <a:hlinkClick r:id="rId4"/>
              </a:rPr>
              <a:t>www.primarymagic.co.uk</a:t>
            </a:r>
            <a:endParaRPr lang="en-GB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56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556129" y="308169"/>
            <a:ext cx="7849772" cy="5366825"/>
          </a:xfrm>
          <a:prstGeom prst="wedgeEllipseCallout">
            <a:avLst>
              <a:gd name="adj1" fmla="val 55162"/>
              <a:gd name="adj2" fmla="val 2458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1686233" y="665322"/>
            <a:ext cx="567841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Primary Magic Font" panose="02000503000000000000" pitchFamily="2" charset="0"/>
              </a:rPr>
              <a:t>Primary Magic </a:t>
            </a:r>
            <a:r>
              <a:rPr lang="en-US" sz="4400" b="1" dirty="0" err="1">
                <a:solidFill>
                  <a:srgbClr val="002060"/>
                </a:solidFill>
                <a:latin typeface="Primary Magic Font" panose="02000503000000000000" pitchFamily="2" charset="0"/>
              </a:rPr>
              <a:t>Maths</a:t>
            </a:r>
            <a:r>
              <a:rPr lang="en-US" sz="44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BF0E0-27F2-B31E-879F-DE59A8469E6A}"/>
              </a:ext>
            </a:extLst>
          </p:cNvPr>
          <p:cNvSpPr txBox="1"/>
          <p:nvPr/>
        </p:nvSpPr>
        <p:spPr>
          <a:xfrm>
            <a:off x="1015496" y="2467333"/>
            <a:ext cx="6808518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4000" dirty="0">
                <a:latin typeface="Primary Magic Font" panose="02000503000000000000" pitchFamily="2" charset="0"/>
              </a:rPr>
              <a:t>Today we are learning to:</a:t>
            </a:r>
          </a:p>
          <a:p>
            <a:pPr algn="ctr"/>
            <a:r>
              <a:rPr lang="en-US" sz="4000" dirty="0">
                <a:latin typeface="Primary Magic Font" panose="02000503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Add numbers up to 10 using a number track</a:t>
            </a:r>
            <a:r>
              <a:rPr lang="en-US" sz="4000" dirty="0">
                <a:latin typeface="Primary Magic Font" panose="02000503000000000000" pitchFamily="2" charset="0"/>
              </a:rPr>
              <a:t>.</a:t>
            </a:r>
          </a:p>
          <a:p>
            <a:pPr algn="ctr"/>
            <a:endParaRPr lang="en-US" sz="400" dirty="0">
              <a:latin typeface="Primary Magic Font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DA7BA-F25C-E899-497A-E9AF2FB1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675" y="2190091"/>
            <a:ext cx="3750196" cy="6738331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32" y="6210886"/>
            <a:ext cx="1004868" cy="6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elcom maths bella.wav"/>
          </p:stSnd>
        </p:sndAc>
      </p:transition>
    </mc:Choice>
    <mc:Fallback>
      <p:transition spd="slow">
        <p:sndAc>
          <p:stSnd>
            <p:snd r:embed="rId2" name="welcom maths bell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E41953-142F-3BF6-D138-A27C6E407B53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pic>
        <p:nvPicPr>
          <p:cNvPr id="19" name="Picture 18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943169AE-2203-EA56-27F2-CBFEAF487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E8E8512-FEB9-24D7-8D02-9A6BB4EBB054}"/>
              </a:ext>
            </a:extLst>
          </p:cNvPr>
          <p:cNvSpPr/>
          <p:nvPr/>
        </p:nvSpPr>
        <p:spPr>
          <a:xfrm>
            <a:off x="2671517" y="514055"/>
            <a:ext cx="3424484" cy="2766652"/>
          </a:xfrm>
          <a:prstGeom prst="wedgeEllipseCallout">
            <a:avLst>
              <a:gd name="adj1" fmla="val 8659"/>
              <a:gd name="adj2" fmla="val 63824"/>
            </a:avLst>
          </a:prstGeom>
          <a:solidFill>
            <a:schemeClr val="bg1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53DBC-035F-3861-B683-E9F006E56358}"/>
              </a:ext>
            </a:extLst>
          </p:cNvPr>
          <p:cNvSpPr txBox="1"/>
          <p:nvPr/>
        </p:nvSpPr>
        <p:spPr>
          <a:xfrm>
            <a:off x="2496022" y="786678"/>
            <a:ext cx="3701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Hello, my name is Freddy</a:t>
            </a:r>
            <a:r>
              <a:rPr lang="en-US" sz="2400" dirty="0">
                <a:latin typeface="Primary Magic Font" panose="02000503000000000000" pitchFamily="2" charset="0"/>
              </a:rPr>
              <a:t>.</a:t>
            </a:r>
            <a:endParaRPr lang="en-GB" sz="2400" dirty="0">
              <a:latin typeface="Primary Magic Font" panose="02000503000000000000" pitchFamily="2" charset="0"/>
            </a:endParaRPr>
          </a:p>
        </p:txBody>
      </p:sp>
      <p:pic>
        <p:nvPicPr>
          <p:cNvPr id="18" name="Picture 17" descr="A cartoon frog with yellow eyes&#10;&#10;Description automatically generated">
            <a:extLst>
              <a:ext uri="{FF2B5EF4-FFF2-40B4-BE49-F238E27FC236}">
                <a16:creationId xmlns:a16="http://schemas.microsoft.com/office/drawing/2014/main" id="{BD43613C-E4FD-A474-56A3-275E753E2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12" y="3577293"/>
            <a:ext cx="1486332" cy="1559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B30D-D157-57B7-C1E8-D4088A3B0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344" y="3675699"/>
            <a:ext cx="1275969" cy="2922048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4988999-23B8-0FD8-45FF-B66DC849258A}"/>
              </a:ext>
            </a:extLst>
          </p:cNvPr>
          <p:cNvSpPr/>
          <p:nvPr/>
        </p:nvSpPr>
        <p:spPr>
          <a:xfrm>
            <a:off x="5965152" y="2276434"/>
            <a:ext cx="3750070" cy="2938397"/>
          </a:xfrm>
          <a:prstGeom prst="wedgeEllipseCallout">
            <a:avLst>
              <a:gd name="adj1" fmla="val 59502"/>
              <a:gd name="adj2" fmla="val 26619"/>
            </a:avLst>
          </a:prstGeom>
          <a:solidFill>
            <a:schemeClr val="bg1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2C0EF-65A1-23BC-DA66-4058305E7742}"/>
              </a:ext>
            </a:extLst>
          </p:cNvPr>
          <p:cNvSpPr txBox="1"/>
          <p:nvPr/>
        </p:nvSpPr>
        <p:spPr>
          <a:xfrm>
            <a:off x="6429238" y="2613870"/>
            <a:ext cx="2877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rimary Magic Font" panose="02000503000000000000" pitchFamily="2" charset="0"/>
              </a:rPr>
              <a:t>Freddy is going to help us</a:t>
            </a:r>
            <a:r>
              <a:rPr lang="en-US" sz="2400" dirty="0">
                <a:latin typeface="Primary Magic Font" panose="02000503000000000000" pitchFamily="2" charset="0"/>
              </a:rPr>
              <a:t>.</a:t>
            </a:r>
            <a:endParaRPr lang="en-GB" sz="2400" dirty="0">
              <a:latin typeface="Primary Magic Fo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lo fred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ddy is going to he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91700"/>
            <a:ext cx="9401302" cy="6406047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2454" y="-244004"/>
            <a:ext cx="2027601" cy="213157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716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ready freddy.wav"/>
          </p:stSnd>
        </p:sndAc>
      </p:transition>
    </mc:Choice>
    <mc:Fallback>
      <p:transition spd="slow">
        <p:sndAc>
          <p:stSnd>
            <p:snd r:embed="rId2" name="ready fredd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7 0.01643 C 0.01315 4.07407E-6 0.05807 -0.01598 0.07448 -0.01598 C 0.17461 -0.01598 0.27812 0.23842 0.27812 0.49282 C 0.27812 0.36458 0.32982 0.23842 0.37826 0.23842 C 0.42995 0.23842 0.47839 0.36643 0.47839 0.49282 C 0.47839 0.42963 0.50404 0.36458 0.53008 0.36458 C 0.55573 0.36458 0.5819 0.42777 0.5819 0.49282 C 0.5819 0.46018 0.59492 0.42963 0.60755 0.42963 C 0.62057 0.42963 0.6332 0.46203 0.6332 0.49282 C 0.6332 0.47615 0.63945 0.46018 0.64622 0.46018 C 0.64961 0.46018 0.65924 0.47662 0.65924 0.49282 C 0.65924 0.48472 0.66263 0.47615 0.66562 0.47615 C 0.66562 0.47801 0.67187 0.48426 0.67187 0.49282 C 0.67187 0.48842 0.67187 0.48472 0.67526 0.48472 C 0.67526 0.48657 0.67865 0.48888 0.67865 0.49282 C 0.67865 0.49074 0.67865 0.48842 0.67865 0.48657 C 0.68203 0.48657 0.68203 0.48842 0.68203 0.49074 C 0.68542 0.49074 0.68542 0.48888 0.68542 0.48657 C 0.6888 0.48657 0.6888 0.48842 0.6888 0.49074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40" y="2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56133"/>
              </p:ext>
            </p:extLst>
          </p:nvPr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02752" y="826763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2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3 </a:t>
            </a:r>
            <a:r>
              <a:rPr lang="en-GB" sz="9600" b="1" dirty="0">
                <a:latin typeface="Comic Sans MS" panose="030F0702030302020204" pitchFamily="66" charset="0"/>
              </a:rPr>
              <a:t>=</a:t>
            </a:r>
            <a:r>
              <a:rPr lang="en-GB" sz="7200" b="1" dirty="0">
                <a:latin typeface="Comic Sans MS" panose="030F0702030302020204" pitchFamily="66" charset="0"/>
              </a:rPr>
              <a:t> </a:t>
            </a:r>
            <a:endParaRPr lang="en-GB" sz="48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461612" y="843286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4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1481 C 0.00039 -0.00093 0.00195 -0.01598 0.00247 -0.01598 C 0.00586 -0.01598 0.00937 0.22592 0.00937 0.46805 C 0.00937 0.34606 0.01106 0.22592 0.01276 0.22592 C 0.01445 0.22592 0.01614 0.34791 0.01614 0.46805 C 0.01614 0.40787 0.01692 0.34606 0.01783 0.34606 C 0.01875 0.34606 0.01966 0.40602 0.01966 0.46805 C 0.01966 0.43703 0.02005 0.40787 0.02044 0.40787 C 0.02096 0.40787 0.02135 0.43889 0.02135 0.46805 C 0.02135 0.45231 0.02161 0.43703 0.02174 0.43703 C 0.02187 0.43703 0.02226 0.45277 0.02226 0.46805 C 0.02226 0.46041 0.02239 0.45231 0.02239 0.45254 C 0.02239 0.45393 0.02265 0.45995 0.02265 0.46805 C 0.02265 0.46389 0.02265 0.46041 0.02278 0.46041 C 0.02278 0.46203 0.02291 0.46435 0.02291 0.46805 C 0.02291 0.4662 0.02291 0.46389 0.02291 0.46203 C 0.02304 0.46203 0.02304 0.46389 0.02304 0.4662 C 0.02317 0.4662 0.02317 0.46435 0.02317 0.46203 C 0.0233 0.46203 0.0233 0.46389 0.0233 0.466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 0.4662 L 0.0427 0.32893 C 0.04674 0.29814 0.05273 0.28171 0.05911 0.28171 C 0.0664 0.28171 0.07213 0.29814 0.07617 0.32893 L 0.09583 0.466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46621 L 0.11497 0.33796 C 0.11888 0.30972 0.125 0.29445 0.13125 0.29445 C 0.13828 0.29445 0.14414 0.30972 0.14804 0.33796 L 0.16744 0.46621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44 0.4662 L 0.18619 0.3368 C 0.19023 0.30764 0.19622 0.29213 0.20234 0.29213 C 0.20937 0.29213 0.21497 0.30764 0.21901 0.3368 L 0.23802 0.466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4124136" y="843286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5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4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473129" y="740161"/>
            <a:ext cx="1083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524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C 0.0039 -0.01597 0.01966 -0.03102 0.02487 -0.03102 C 0.05898 -0.03102 0.09427 0.21273 0.09427 0.45695 C 0.09427 0.3338 0.11132 0.21273 0.12838 0.21273 C 0.14544 0.21273 0.1625 0.33565 0.1625 0.45695 C 0.1625 0.39607 0.17031 0.3338 0.17955 0.3338 C 0.18867 0.3338 0.19791 0.39422 0.19791 0.45695 C 0.19791 0.42547 0.20182 0.39607 0.20573 0.39607 C 0.21093 0.39607 0.21484 0.42732 0.21484 0.45695 C 0.21484 0.44098 0.21757 0.42547 0.21888 0.42547 C 0.22018 0.42547 0.22408 0.44144 0.22408 0.45695 C 0.22408 0.44908 0.22539 0.44098 0.22539 0.44121 C 0.22539 0.4426 0.22799 0.44861 0.22799 0.45695 C 0.22799 0.45255 0.22799 0.44908 0.22929 0.44908 C 0.22929 0.4507 0.2306 0.45301 0.2306 0.45695 C 0.2306 0.45486 0.2306 0.45255 0.2306 0.4507 C 0.2319 0.4507 0.2319 0.45255 0.2319 0.45486 C 0.2332 0.45486 0.2332 0.45301 0.2332 0.4507 C 0.23463 0.4507 0.23463 0.45255 0.23463 0.45486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63 0.45486 L 0.25403 0.31759 C 0.25807 0.2868 0.26406 0.27037 0.27044 0.27037 C 0.27773 0.27037 0.28346 0.2868 0.2875 0.31759 L 0.30716 0.4548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7 0.45486 L 0.32631 0.32662 C 0.33021 0.29838 0.33633 0.2831 0.34258 0.2831 C 0.34961 0.2831 0.35547 0.29838 0.35938 0.32662 L 0.37878 0.4548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77 0.45487 L 0.39752 0.32547 C 0.40156 0.2963 0.40755 0.28079 0.41367 0.28079 C 0.4207 0.28079 0.4263 0.2963 0.43034 0.32547 L 0.44935 0.4548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35 0.45486 L 0.46979 0.33333 C 0.47395 0.30602 0.48033 0.29143 0.48711 0.29143 C 0.49479 0.29143 0.50091 0.30602 0.50507 0.33333 L 0.52565 0.45486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8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37685" y="843286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3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3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614079" y="802343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99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0143 -0.01528 0.00755 -0.02987 0.00963 -0.02987 C 0.02291 -0.02987 0.03658 0.20601 0.03658 0.44213 C 0.03658 0.32314 0.04323 0.20601 0.04987 0.20601 C 0.05651 0.20601 0.06315 0.32476 0.06315 0.44213 C 0.06315 0.38333 0.06627 0.32314 0.06979 0.32314 C 0.0733 0.32314 0.07695 0.38148 0.07695 0.44213 C 0.07695 0.4118 0.07851 0.38333 0.07994 0.38333 C 0.08203 0.38333 0.08359 0.41365 0.08359 0.44213 C 0.08359 0.42662 0.08463 0.4118 0.08515 0.4118 C 0.08554 0.4118 0.08711 0.42708 0.08711 0.44213 C 0.08711 0.43449 0.08763 0.42662 0.08763 0.42685 C 0.08763 0.42824 0.08867 0.43402 0.08867 0.44213 C 0.08867 0.43796 0.08867 0.43449 0.08919 0.43449 C 0.08919 0.43611 0.08971 0.43842 0.08971 0.44213 C 0.08971 0.44027 0.08971 0.43796 0.08971 0.43611 C 0.09023 0.43611 0.09023 0.43796 0.09023 0.44027 C 0.09075 0.44027 0.09075 0.43842 0.09075 0.43611 C 0.09127 0.43611 0.09127 0.43796 0.09127 0.4402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27 0.44028 L 0.11068 0.30301 C 0.11471 0.27223 0.1207 0.25579 0.12708 0.25579 C 0.13437 0.25579 0.1401 0.27223 0.14414 0.30301 L 0.1638 0.4402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8 0.44028 L 0.18294 0.31203 C 0.18685 0.28379 0.19297 0.26852 0.19922 0.26852 C 0.20625 0.26852 0.21211 0.28379 0.21602 0.31203 L 0.23542 0.44028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0.44028 L 0.25417 0.31088 C 0.25821 0.28172 0.2642 0.26621 0.27032 0.26621 C 0.27735 0.26621 0.28295 0.28172 0.28698 0.31088 L 0.30599 0.4402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82576" y="716955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4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4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635515" y="716955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52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C 0.0026 -0.01551 0.01328 -0.0301 0.01692 -0.0301 C 0.0401 -0.0301 0.06419 0.20764 0.06419 0.44583 C 0.06419 0.32569 0.07578 0.20764 0.08737 0.20764 C 0.09895 0.20764 0.11054 0.32754 0.11054 0.44583 C 0.11054 0.38657 0.11588 0.32569 0.12213 0.32569 C 0.12838 0.32569 0.13463 0.38472 0.13463 0.44583 C 0.13463 0.41527 0.13724 0.38657 0.13997 0.38657 C 0.14349 0.38657 0.14622 0.41713 0.14622 0.44583 C 0.14622 0.43032 0.14791 0.41527 0.14882 0.41527 C 0.14974 0.41527 0.15247 0.43078 0.15247 0.44583 C 0.15247 0.43819 0.15338 0.43032 0.15338 0.43055 C 0.15338 0.43194 0.15507 0.43773 0.15507 0.44583 C 0.15507 0.44166 0.15507 0.43819 0.15599 0.43819 C 0.15599 0.43981 0.1569 0.44213 0.1569 0.44583 C 0.1569 0.44398 0.1569 0.44166 0.1569 0.43981 C 0.15781 0.43981 0.15781 0.44166 0.15781 0.44398 C 0.15872 0.44398 0.15872 0.44213 0.15872 0.43981 C 0.15963 0.43981 0.15963 0.44166 0.15963 0.4439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2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64 0.44398 L 0.17904 0.30671 C 0.18308 0.27592 0.18906 0.25949 0.19544 0.25949 C 0.20274 0.25949 0.20847 0.27592 0.2125 0.30671 L 0.23216 0.4439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02 0.4662 L 0.25716 0.33796 C 0.26107 0.30972 0.26719 0.29444 0.27344 0.29444 C 0.28047 0.29444 0.28633 0.30972 0.29023 0.33796 L 0.30963 0.4662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64 0.46621 L 0.32839 0.33681 C 0.33242 0.30764 0.33841 0.29213 0.34453 0.29213 C 0.35156 0.29213 0.35716 0.30764 0.3612 0.33681 L 0.38021 0.46621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2 0.4662 L 0.39908 0.3368 C 0.40299 0.30764 0.40885 0.29213 0.4151 0.29213 C 0.42213 0.29213 0.42773 0.30764 0.43164 0.3368 L 0.45065 0.4662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84557E-F17B-8CB9-0997-5E8E981387DC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Primary Magic Font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03512" y="3789040"/>
          <a:ext cx="878498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Primary Magic Font" panose="02000503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1E4533D1-CA43-8C60-9CF1-5D1373224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12" y="6159342"/>
            <a:ext cx="1004868" cy="6471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FF2486B-AA0A-19C5-23BE-4F510680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931" y="485627"/>
            <a:ext cx="3092821" cy="21074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F12328-63D4-F2A3-9628-EAA1B0F3A6A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7165DE02-AADA-806A-9017-308333FC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341" y="1329806"/>
            <a:ext cx="867275" cy="911749"/>
          </a:xfrm>
          <a:prstGeom prst="rect">
            <a:avLst/>
          </a:prstGeom>
          <a:noFill/>
          <a:ln/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E90463-7D2A-32DC-8216-C24DDF5B86F5}"/>
              </a:ext>
            </a:extLst>
          </p:cNvPr>
          <p:cNvSpPr/>
          <p:nvPr/>
        </p:nvSpPr>
        <p:spPr>
          <a:xfrm>
            <a:off x="4359142" y="533022"/>
            <a:ext cx="5476517" cy="2060053"/>
          </a:xfrm>
          <a:prstGeom prst="wedgeRoundRectCallout">
            <a:avLst>
              <a:gd name="adj1" fmla="val 56421"/>
              <a:gd name="adj2" fmla="val 8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14EBE-AB78-3D3A-2C8A-4910F1BE0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372" y="485627"/>
            <a:ext cx="1275969" cy="292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DFEC26-2B6C-3436-28F5-7F1FF76AAAFA}"/>
              </a:ext>
            </a:extLst>
          </p:cNvPr>
          <p:cNvSpPr txBox="1"/>
          <p:nvPr/>
        </p:nvSpPr>
        <p:spPr>
          <a:xfrm>
            <a:off x="3982576" y="843286"/>
            <a:ext cx="542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5 </a:t>
            </a:r>
            <a:r>
              <a:rPr lang="en-GB" sz="9600" dirty="0">
                <a:latin typeface="Comic Sans MS" panose="030F0702030302020204" pitchFamily="66" charset="0"/>
              </a:rPr>
              <a:t>+</a:t>
            </a:r>
            <a:r>
              <a:rPr lang="en-GB" sz="9600" b="1" dirty="0">
                <a:solidFill>
                  <a:srgbClr val="FF0000"/>
                </a:solidFill>
                <a:latin typeface="Primary Magic Font" panose="02000503000000000000" pitchFamily="2" charset="0"/>
              </a:rPr>
              <a:t> 2 </a:t>
            </a:r>
            <a:r>
              <a:rPr lang="en-GB" sz="9600" b="1" dirty="0">
                <a:latin typeface="Comic Sans MS" panose="030F0702030302020204" pitchFamily="66" charset="0"/>
              </a:rPr>
              <a:t>= </a:t>
            </a:r>
            <a:endParaRPr lang="en-GB" sz="6600" dirty="0">
              <a:latin typeface="Primary Magic Font" panose="020005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4AD1-880B-8B63-D5B8-A8C272AF2B1D}"/>
              </a:ext>
            </a:extLst>
          </p:cNvPr>
          <p:cNvSpPr txBox="1"/>
          <p:nvPr/>
        </p:nvSpPr>
        <p:spPr>
          <a:xfrm>
            <a:off x="8587594" y="843286"/>
            <a:ext cx="6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Primary Magic Font" panose="02000503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17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039 -0.01528 0.01966 -0.02987 0.025 -0.02987 C 0.05924 -0.02987 0.09479 0.20601 0.09479 0.44213 C 0.09479 0.32314 0.11185 0.20601 0.12903 0.20601 C 0.14622 0.20601 0.16328 0.32476 0.16328 0.44213 C 0.16328 0.38333 0.17122 0.32314 0.18046 0.32314 C 0.18958 0.32314 0.19882 0.38148 0.19882 0.44213 C 0.19882 0.4118 0.20286 0.38333 0.20677 0.38333 C 0.21198 0.38333 0.21601 0.41365 0.21601 0.44213 C 0.21601 0.42662 0.21862 0.4118 0.21992 0.4118 C 0.22122 0.4118 0.22526 0.42708 0.22526 0.44213 C 0.22526 0.43449 0.22656 0.42662 0.22656 0.42685 C 0.22656 0.42824 0.22916 0.43402 0.22916 0.44213 C 0.22916 0.43796 0.22916 0.43449 0.23046 0.43449 C 0.23046 0.43611 0.23177 0.43842 0.23177 0.44213 C 0.23177 0.44027 0.23177 0.43796 0.23177 0.43611 C 0.23307 0.43611 0.23307 0.43796 0.23307 0.44027 C 0.23437 0.44027 0.23437 0.43842 0.23437 0.43611 C 0.2358 0.43611 0.2358 0.43796 0.2358 0.4402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81 0.44027 L 0.25521 0.303 C 0.25925 0.27222 0.26524 0.25578 0.27162 0.25578 C 0.27891 0.25578 0.28464 0.27222 0.28867 0.303 L 0.30834 0.4402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0.44028 L 0.32747 0.31204 C 0.33138 0.2838 0.3375 0.26852 0.34375 0.26852 C 0.35078 0.26852 0.35664 0.2838 0.36054 0.31204 L 0.37995 0.44028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er boing-6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-fanfare-a-63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204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Primary Magic Font</vt:lpstr>
      <vt:lpstr>Comic Sans MS</vt:lpstr>
      <vt:lpstr>Aptos Display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12</cp:revision>
  <dcterms:created xsi:type="dcterms:W3CDTF">2024-03-11T14:36:33Z</dcterms:created>
  <dcterms:modified xsi:type="dcterms:W3CDTF">2024-07-31T15:52:25Z</dcterms:modified>
</cp:coreProperties>
</file>