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81" r:id="rId3"/>
    <p:sldId id="258" r:id="rId4"/>
    <p:sldId id="392" r:id="rId5"/>
    <p:sldId id="390" r:id="rId6"/>
    <p:sldId id="394" r:id="rId7"/>
    <p:sldId id="396" r:id="rId8"/>
    <p:sldId id="393" r:id="rId9"/>
    <p:sldId id="395" r:id="rId10"/>
    <p:sldId id="293" r:id="rId11"/>
    <p:sldId id="259" r:id="rId12"/>
    <p:sldId id="366" r:id="rId13"/>
    <p:sldId id="386" r:id="rId14"/>
    <p:sldId id="369" r:id="rId15"/>
    <p:sldId id="371" r:id="rId16"/>
    <p:sldId id="370" r:id="rId17"/>
    <p:sldId id="372" r:id="rId18"/>
    <p:sldId id="298" r:id="rId19"/>
    <p:sldId id="261" r:id="rId20"/>
    <p:sldId id="262" r:id="rId21"/>
    <p:sldId id="381" r:id="rId22"/>
    <p:sldId id="362" r:id="rId23"/>
    <p:sldId id="382" r:id="rId24"/>
    <p:sldId id="364" r:id="rId25"/>
    <p:sldId id="299" r:id="rId26"/>
    <p:sldId id="379" r:id="rId27"/>
    <p:sldId id="380" r:id="rId28"/>
    <p:sldId id="357" r:id="rId29"/>
    <p:sldId id="356" r:id="rId30"/>
  </p:sldIdLst>
  <p:sldSz cx="12192000" cy="6858000"/>
  <p:notesSz cx="6858000" cy="9144000"/>
  <p:embeddedFontLst>
    <p:embeddedFont>
      <p:font typeface="Primary Magic Font" panose="02000503000000000000" pitchFamily="2" charset="0"/>
      <p:regular r:id="rId31"/>
    </p:embeddedFont>
    <p:embeddedFont>
      <p:font typeface="Primary Magic Font New" panose="02000503000000000000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9F169F"/>
    <a:srgbClr val="FFFFD9"/>
    <a:srgbClr val="FFFFE5"/>
    <a:srgbClr val="FFFFCC"/>
    <a:srgbClr val="FF9900"/>
    <a:srgbClr val="9D1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ECE194-46C4-4025-8ECB-1378358E06BE}" v="100" dt="2024-04-29T10:04:17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lexander" userId="26b03bdabe4e8a86" providerId="LiveId" clId="{BBECE194-46C4-4025-8ECB-1378358E06BE}"/>
    <pc:docChg chg="custSel delSld modSld sldOrd">
      <pc:chgData name="Georgina Alexander" userId="26b03bdabe4e8a86" providerId="LiveId" clId="{BBECE194-46C4-4025-8ECB-1378358E06BE}" dt="2024-04-29T10:28:24.735" v="182" actId="47"/>
      <pc:docMkLst>
        <pc:docMk/>
      </pc:docMkLst>
      <pc:sldChg chg="modSp modAnim">
        <pc:chgData name="Georgina Alexander" userId="26b03bdabe4e8a86" providerId="LiveId" clId="{BBECE194-46C4-4025-8ECB-1378358E06BE}" dt="2024-04-29T09:30:57.715" v="13"/>
        <pc:sldMkLst>
          <pc:docMk/>
          <pc:sldMk cId="3251555512" sldId="259"/>
        </pc:sldMkLst>
        <pc:spChg chg="mod">
          <ac:chgData name="Georgina Alexander" userId="26b03bdabe4e8a86" providerId="LiveId" clId="{BBECE194-46C4-4025-8ECB-1378358E06BE}" dt="2024-04-29T09:30:27.670" v="12" actId="20577"/>
          <ac:spMkLst>
            <pc:docMk/>
            <pc:sldMk cId="3251555512" sldId="259"/>
            <ac:spMk id="3" creationId="{BCE61519-9500-B0F6-0703-D7D9287407F0}"/>
          </ac:spMkLst>
        </pc:spChg>
      </pc:sldChg>
      <pc:sldChg chg="modSp modAnim">
        <pc:chgData name="Georgina Alexander" userId="26b03bdabe4e8a86" providerId="LiveId" clId="{BBECE194-46C4-4025-8ECB-1378358E06BE}" dt="2024-04-29T09:52:26.625" v="86"/>
        <pc:sldMkLst>
          <pc:docMk/>
          <pc:sldMk cId="2558158729" sldId="261"/>
        </pc:sldMkLst>
        <pc:spChg chg="mod">
          <ac:chgData name="Georgina Alexander" userId="26b03bdabe4e8a86" providerId="LiveId" clId="{BBECE194-46C4-4025-8ECB-1378358E06BE}" dt="2024-04-29T09:50:57.054" v="75" actId="20577"/>
          <ac:spMkLst>
            <pc:docMk/>
            <pc:sldMk cId="2558158729" sldId="261"/>
            <ac:spMk id="2" creationId="{02CEDEA2-54B1-8708-41CD-FB0C072103AE}"/>
          </ac:spMkLst>
        </pc:spChg>
        <pc:spChg chg="mod">
          <ac:chgData name="Georgina Alexander" userId="26b03bdabe4e8a86" providerId="LiveId" clId="{BBECE194-46C4-4025-8ECB-1378358E06BE}" dt="2024-04-29T09:51:01.196" v="77" actId="20577"/>
          <ac:spMkLst>
            <pc:docMk/>
            <pc:sldMk cId="2558158729" sldId="261"/>
            <ac:spMk id="3" creationId="{75CBB521-D581-9EDE-11D4-1DA20446CB09}"/>
          </ac:spMkLst>
        </pc:spChg>
        <pc:spChg chg="mod">
          <ac:chgData name="Georgina Alexander" userId="26b03bdabe4e8a86" providerId="LiveId" clId="{BBECE194-46C4-4025-8ECB-1378358E06BE}" dt="2024-04-29T09:51:03.475" v="79" actId="20577"/>
          <ac:spMkLst>
            <pc:docMk/>
            <pc:sldMk cId="2558158729" sldId="261"/>
            <ac:spMk id="4" creationId="{E49C4E06-3C3D-0010-352B-A14471D3CB82}"/>
          </ac:spMkLst>
        </pc:spChg>
        <pc:picChg chg="mod">
          <ac:chgData name="Georgina Alexander" userId="26b03bdabe4e8a86" providerId="LiveId" clId="{BBECE194-46C4-4025-8ECB-1378358E06BE}" dt="2024-04-29T09:51:20.953" v="82" actId="1076"/>
          <ac:picMkLst>
            <pc:docMk/>
            <pc:sldMk cId="2558158729" sldId="261"/>
            <ac:picMk id="6" creationId="{3ECDC808-8D80-2B22-D3F8-AC48F208CD77}"/>
          </ac:picMkLst>
        </pc:picChg>
      </pc:sldChg>
      <pc:sldChg chg="modSp modAnim">
        <pc:chgData name="Georgina Alexander" userId="26b03bdabe4e8a86" providerId="LiveId" clId="{BBECE194-46C4-4025-8ECB-1378358E06BE}" dt="2024-04-29T09:53:46.117" v="98"/>
        <pc:sldMkLst>
          <pc:docMk/>
          <pc:sldMk cId="1569438539" sldId="262"/>
        </pc:sldMkLst>
        <pc:spChg chg="mod">
          <ac:chgData name="Georgina Alexander" userId="26b03bdabe4e8a86" providerId="LiveId" clId="{BBECE194-46C4-4025-8ECB-1378358E06BE}" dt="2024-04-29T09:53:04.476" v="91" actId="20577"/>
          <ac:spMkLst>
            <pc:docMk/>
            <pc:sldMk cId="1569438539" sldId="262"/>
            <ac:spMk id="9" creationId="{1B55FEAD-B9CC-7885-30B8-C2227657E0A4}"/>
          </ac:spMkLst>
        </pc:spChg>
        <pc:spChg chg="mod">
          <ac:chgData name="Georgina Alexander" userId="26b03bdabe4e8a86" providerId="LiveId" clId="{BBECE194-46C4-4025-8ECB-1378358E06BE}" dt="2024-04-29T09:53:07.102" v="93" actId="20577"/>
          <ac:spMkLst>
            <pc:docMk/>
            <pc:sldMk cId="1569438539" sldId="262"/>
            <ac:spMk id="10" creationId="{02C9D090-AB7D-6F24-2E08-ACD60B9B76C0}"/>
          </ac:spMkLst>
        </pc:spChg>
        <pc:spChg chg="mod">
          <ac:chgData name="Georgina Alexander" userId="26b03bdabe4e8a86" providerId="LiveId" clId="{BBECE194-46C4-4025-8ECB-1378358E06BE}" dt="2024-04-29T09:53:10.400" v="95" actId="20577"/>
          <ac:spMkLst>
            <pc:docMk/>
            <pc:sldMk cId="1569438539" sldId="262"/>
            <ac:spMk id="11" creationId="{C80606AC-18F4-F80A-2C7C-ADF0301A8405}"/>
          </ac:spMkLst>
        </pc:spChg>
        <pc:picChg chg="mod">
          <ac:chgData name="Georgina Alexander" userId="26b03bdabe4e8a86" providerId="LiveId" clId="{BBECE194-46C4-4025-8ECB-1378358E06BE}" dt="2024-04-29T09:53:01.444" v="89" actId="1076"/>
          <ac:picMkLst>
            <pc:docMk/>
            <pc:sldMk cId="1569438539" sldId="262"/>
            <ac:picMk id="13" creationId="{C95BD12F-4C02-F6FB-FAF4-BC1B69E0D82A}"/>
          </ac:picMkLst>
        </pc:picChg>
      </pc:sldChg>
      <pc:sldChg chg="modSp mod">
        <pc:chgData name="Georgina Alexander" userId="26b03bdabe4e8a86" providerId="LiveId" clId="{BBECE194-46C4-4025-8ECB-1378358E06BE}" dt="2024-04-29T09:28:01.974" v="1" actId="20577"/>
        <pc:sldMkLst>
          <pc:docMk/>
          <pc:sldMk cId="1273078352" sldId="281"/>
        </pc:sldMkLst>
        <pc:spChg chg="mod">
          <ac:chgData name="Georgina Alexander" userId="26b03bdabe4e8a86" providerId="LiveId" clId="{BBECE194-46C4-4025-8ECB-1378358E06BE}" dt="2024-04-29T09:28:01.974" v="1" actId="20577"/>
          <ac:spMkLst>
            <pc:docMk/>
            <pc:sldMk cId="1273078352" sldId="281"/>
            <ac:spMk id="6" creationId="{959FF8C8-16FF-697D-34DA-265A3EBDA015}"/>
          </ac:spMkLst>
        </pc:spChg>
      </pc:sldChg>
      <pc:sldChg chg="modSp modAnim">
        <pc:chgData name="Georgina Alexander" userId="26b03bdabe4e8a86" providerId="LiveId" clId="{BBECE194-46C4-4025-8ECB-1378358E06BE}" dt="2024-04-29T09:57:35.342" v="122"/>
        <pc:sldMkLst>
          <pc:docMk/>
          <pc:sldMk cId="1046165169" sldId="362"/>
        </pc:sldMkLst>
        <pc:spChg chg="mod">
          <ac:chgData name="Georgina Alexander" userId="26b03bdabe4e8a86" providerId="LiveId" clId="{BBECE194-46C4-4025-8ECB-1378358E06BE}" dt="2024-04-29T09:56:37.830" v="112" actId="20577"/>
          <ac:spMkLst>
            <pc:docMk/>
            <pc:sldMk cId="1046165169" sldId="362"/>
            <ac:spMk id="9" creationId="{1B55FEAD-B9CC-7885-30B8-C2227657E0A4}"/>
          </ac:spMkLst>
        </pc:spChg>
        <pc:spChg chg="mod">
          <ac:chgData name="Georgina Alexander" userId="26b03bdabe4e8a86" providerId="LiveId" clId="{BBECE194-46C4-4025-8ECB-1378358E06BE}" dt="2024-04-29T09:56:41.346" v="114" actId="20577"/>
          <ac:spMkLst>
            <pc:docMk/>
            <pc:sldMk cId="1046165169" sldId="362"/>
            <ac:spMk id="10" creationId="{02C9D090-AB7D-6F24-2E08-ACD60B9B76C0}"/>
          </ac:spMkLst>
        </pc:spChg>
        <pc:spChg chg="mod">
          <ac:chgData name="Georgina Alexander" userId="26b03bdabe4e8a86" providerId="LiveId" clId="{BBECE194-46C4-4025-8ECB-1378358E06BE}" dt="2024-04-29T09:56:44.160" v="116" actId="20577"/>
          <ac:spMkLst>
            <pc:docMk/>
            <pc:sldMk cId="1046165169" sldId="362"/>
            <ac:spMk id="11" creationId="{C80606AC-18F4-F80A-2C7C-ADF0301A8405}"/>
          </ac:spMkLst>
        </pc:spChg>
        <pc:picChg chg="mod">
          <ac:chgData name="Georgina Alexander" userId="26b03bdabe4e8a86" providerId="LiveId" clId="{BBECE194-46C4-4025-8ECB-1378358E06BE}" dt="2024-04-29T09:57:01.607" v="119" actId="1076"/>
          <ac:picMkLst>
            <pc:docMk/>
            <pc:sldMk cId="1046165169" sldId="362"/>
            <ac:picMk id="13" creationId="{C95BD12F-4C02-F6FB-FAF4-BC1B69E0D82A}"/>
          </ac:picMkLst>
        </pc:picChg>
      </pc:sldChg>
      <pc:sldChg chg="modSp modAnim">
        <pc:chgData name="Georgina Alexander" userId="26b03bdabe4e8a86" providerId="LiveId" clId="{BBECE194-46C4-4025-8ECB-1378358E06BE}" dt="2024-04-29T10:01:17.101" v="144"/>
        <pc:sldMkLst>
          <pc:docMk/>
          <pc:sldMk cId="178671351" sldId="364"/>
        </pc:sldMkLst>
        <pc:spChg chg="mod">
          <ac:chgData name="Georgina Alexander" userId="26b03bdabe4e8a86" providerId="LiveId" clId="{BBECE194-46C4-4025-8ECB-1378358E06BE}" dt="2024-04-29T10:00:38.516" v="139" actId="20577"/>
          <ac:spMkLst>
            <pc:docMk/>
            <pc:sldMk cId="178671351" sldId="364"/>
            <ac:spMk id="9" creationId="{1B55FEAD-B9CC-7885-30B8-C2227657E0A4}"/>
          </ac:spMkLst>
        </pc:spChg>
        <pc:spChg chg="mod">
          <ac:chgData name="Georgina Alexander" userId="26b03bdabe4e8a86" providerId="LiveId" clId="{BBECE194-46C4-4025-8ECB-1378358E06BE}" dt="2024-04-29T10:00:46.940" v="142" actId="207"/>
          <ac:spMkLst>
            <pc:docMk/>
            <pc:sldMk cId="178671351" sldId="364"/>
            <ac:spMk id="11" creationId="{C80606AC-18F4-F80A-2C7C-ADF0301A8405}"/>
          </ac:spMkLst>
        </pc:spChg>
        <pc:picChg chg="mod">
          <ac:chgData name="Georgina Alexander" userId="26b03bdabe4e8a86" providerId="LiveId" clId="{BBECE194-46C4-4025-8ECB-1378358E06BE}" dt="2024-04-29T10:00:34.577" v="137" actId="1076"/>
          <ac:picMkLst>
            <pc:docMk/>
            <pc:sldMk cId="178671351" sldId="364"/>
            <ac:picMk id="13" creationId="{C95BD12F-4C02-F6FB-FAF4-BC1B69E0D82A}"/>
          </ac:picMkLst>
        </pc:picChg>
      </pc:sldChg>
      <pc:sldChg chg="modSp mod">
        <pc:chgData name="Georgina Alexander" userId="26b03bdabe4e8a86" providerId="LiveId" clId="{BBECE194-46C4-4025-8ECB-1378358E06BE}" dt="2024-04-29T09:31:33.720" v="15" actId="20577"/>
        <pc:sldMkLst>
          <pc:docMk/>
          <pc:sldMk cId="2803970975" sldId="366"/>
        </pc:sldMkLst>
        <pc:spChg chg="mod">
          <ac:chgData name="Georgina Alexander" userId="26b03bdabe4e8a86" providerId="LiveId" clId="{BBECE194-46C4-4025-8ECB-1378358E06BE}" dt="2024-04-29T09:31:33.720" v="15" actId="20577"/>
          <ac:spMkLst>
            <pc:docMk/>
            <pc:sldMk cId="2803970975" sldId="366"/>
            <ac:spMk id="3" creationId="{E240C9CC-C1F5-735D-C73E-77ED96D2D604}"/>
          </ac:spMkLst>
        </pc:spChg>
      </pc:sldChg>
      <pc:sldChg chg="modSp mod">
        <pc:chgData name="Georgina Alexander" userId="26b03bdabe4e8a86" providerId="LiveId" clId="{BBECE194-46C4-4025-8ECB-1378358E06BE}" dt="2024-04-29T09:48:09.231" v="54" actId="20577"/>
        <pc:sldMkLst>
          <pc:docMk/>
          <pc:sldMk cId="819633245" sldId="369"/>
        </pc:sldMkLst>
        <pc:spChg chg="mod">
          <ac:chgData name="Georgina Alexander" userId="26b03bdabe4e8a86" providerId="LiveId" clId="{BBECE194-46C4-4025-8ECB-1378358E06BE}" dt="2024-04-29T09:48:09.231" v="54" actId="20577"/>
          <ac:spMkLst>
            <pc:docMk/>
            <pc:sldMk cId="819633245" sldId="369"/>
            <ac:spMk id="3" creationId="{E240C9CC-C1F5-735D-C73E-77ED96D2D604}"/>
          </ac:spMkLst>
        </pc:spChg>
      </pc:sldChg>
      <pc:sldChg chg="modSp mod">
        <pc:chgData name="Georgina Alexander" userId="26b03bdabe4e8a86" providerId="LiveId" clId="{BBECE194-46C4-4025-8ECB-1378358E06BE}" dt="2024-04-29T09:50:35.157" v="71" actId="20577"/>
        <pc:sldMkLst>
          <pc:docMk/>
          <pc:sldMk cId="3008487242" sldId="370"/>
        </pc:sldMkLst>
        <pc:spChg chg="mod">
          <ac:chgData name="Georgina Alexander" userId="26b03bdabe4e8a86" providerId="LiveId" clId="{BBECE194-46C4-4025-8ECB-1378358E06BE}" dt="2024-04-29T09:50:35.157" v="71" actId="20577"/>
          <ac:spMkLst>
            <pc:docMk/>
            <pc:sldMk cId="3008487242" sldId="370"/>
            <ac:spMk id="3" creationId="{E240C9CC-C1F5-735D-C73E-77ED96D2D604}"/>
          </ac:spMkLst>
        </pc:spChg>
      </pc:sldChg>
      <pc:sldChg chg="modSp mod">
        <pc:chgData name="Georgina Alexander" userId="26b03bdabe4e8a86" providerId="LiveId" clId="{BBECE194-46C4-4025-8ECB-1378358E06BE}" dt="2024-04-29T09:50:29.890" v="69" actId="1076"/>
        <pc:sldMkLst>
          <pc:docMk/>
          <pc:sldMk cId="550437513" sldId="371"/>
        </pc:sldMkLst>
        <pc:spChg chg="mod">
          <ac:chgData name="Georgina Alexander" userId="26b03bdabe4e8a86" providerId="LiveId" clId="{BBECE194-46C4-4025-8ECB-1378358E06BE}" dt="2024-04-29T09:50:22.557" v="66" actId="1076"/>
          <ac:spMkLst>
            <pc:docMk/>
            <pc:sldMk cId="550437513" sldId="371"/>
            <ac:spMk id="2" creationId="{11B2DC8A-59B0-2B56-C16A-4D5983984BAE}"/>
          </ac:spMkLst>
        </pc:spChg>
        <pc:spChg chg="mod">
          <ac:chgData name="Georgina Alexander" userId="26b03bdabe4e8a86" providerId="LiveId" clId="{BBECE194-46C4-4025-8ECB-1378358E06BE}" dt="2024-04-29T09:48:22.652" v="58" actId="1076"/>
          <ac:spMkLst>
            <pc:docMk/>
            <pc:sldMk cId="550437513" sldId="371"/>
            <ac:spMk id="3" creationId="{BCE61519-9500-B0F6-0703-D7D9287407F0}"/>
          </ac:spMkLst>
        </pc:spChg>
        <pc:spChg chg="mod">
          <ac:chgData name="Georgina Alexander" userId="26b03bdabe4e8a86" providerId="LiveId" clId="{BBECE194-46C4-4025-8ECB-1378358E06BE}" dt="2024-04-29T09:50:29.890" v="69" actId="1076"/>
          <ac:spMkLst>
            <pc:docMk/>
            <pc:sldMk cId="550437513" sldId="371"/>
            <ac:spMk id="4" creationId="{ABF037D7-2AA8-DC92-D556-365AA471B29E}"/>
          </ac:spMkLst>
        </pc:spChg>
        <pc:picChg chg="mod">
          <ac:chgData name="Georgina Alexander" userId="26b03bdabe4e8a86" providerId="LiveId" clId="{BBECE194-46C4-4025-8ECB-1378358E06BE}" dt="2024-04-29T09:50:20.446" v="65" actId="1076"/>
          <ac:picMkLst>
            <pc:docMk/>
            <pc:sldMk cId="550437513" sldId="371"/>
            <ac:picMk id="8" creationId="{8FCF85D7-C770-831E-AC89-8FC7B1973447}"/>
          </ac:picMkLst>
        </pc:picChg>
      </pc:sldChg>
      <pc:sldChg chg="addSp delSp modSp mod">
        <pc:chgData name="Georgina Alexander" userId="26b03bdabe4e8a86" providerId="LiveId" clId="{BBECE194-46C4-4025-8ECB-1378358E06BE}" dt="2024-04-29T09:50:50.948" v="73"/>
        <pc:sldMkLst>
          <pc:docMk/>
          <pc:sldMk cId="3658357929" sldId="372"/>
        </pc:sldMkLst>
        <pc:spChg chg="del">
          <ac:chgData name="Georgina Alexander" userId="26b03bdabe4e8a86" providerId="LiveId" clId="{BBECE194-46C4-4025-8ECB-1378358E06BE}" dt="2024-04-29T09:50:41.205" v="72" actId="478"/>
          <ac:spMkLst>
            <pc:docMk/>
            <pc:sldMk cId="3658357929" sldId="372"/>
            <ac:spMk id="2" creationId="{BBF7D46E-867E-A20D-5A2C-65AA3EDBF73B}"/>
          </ac:spMkLst>
        </pc:spChg>
        <pc:spChg chg="del">
          <ac:chgData name="Georgina Alexander" userId="26b03bdabe4e8a86" providerId="LiveId" clId="{BBECE194-46C4-4025-8ECB-1378358E06BE}" dt="2024-04-29T09:50:41.205" v="72" actId="478"/>
          <ac:spMkLst>
            <pc:docMk/>
            <pc:sldMk cId="3658357929" sldId="372"/>
            <ac:spMk id="3" creationId="{BCE61519-9500-B0F6-0703-D7D9287407F0}"/>
          </ac:spMkLst>
        </pc:spChg>
        <pc:spChg chg="del">
          <ac:chgData name="Georgina Alexander" userId="26b03bdabe4e8a86" providerId="LiveId" clId="{BBECE194-46C4-4025-8ECB-1378358E06BE}" dt="2024-04-29T09:50:41.205" v="72" actId="478"/>
          <ac:spMkLst>
            <pc:docMk/>
            <pc:sldMk cId="3658357929" sldId="372"/>
            <ac:spMk id="4" creationId="{B84B3EFA-1A23-0BBD-5047-3B626B10704F}"/>
          </ac:spMkLst>
        </pc:spChg>
        <pc:spChg chg="add mod">
          <ac:chgData name="Georgina Alexander" userId="26b03bdabe4e8a86" providerId="LiveId" clId="{BBECE194-46C4-4025-8ECB-1378358E06BE}" dt="2024-04-29T09:50:50.948" v="73"/>
          <ac:spMkLst>
            <pc:docMk/>
            <pc:sldMk cId="3658357929" sldId="372"/>
            <ac:spMk id="8" creationId="{84B30627-BC60-4271-A376-8DD0824B1125}"/>
          </ac:spMkLst>
        </pc:spChg>
        <pc:spChg chg="add mod">
          <ac:chgData name="Georgina Alexander" userId="26b03bdabe4e8a86" providerId="LiveId" clId="{BBECE194-46C4-4025-8ECB-1378358E06BE}" dt="2024-04-29T09:50:50.948" v="73"/>
          <ac:spMkLst>
            <pc:docMk/>
            <pc:sldMk cId="3658357929" sldId="372"/>
            <ac:spMk id="9" creationId="{342AC159-D2A1-F826-F524-79FF47E007D1}"/>
          </ac:spMkLst>
        </pc:spChg>
        <pc:spChg chg="add mod">
          <ac:chgData name="Georgina Alexander" userId="26b03bdabe4e8a86" providerId="LiveId" clId="{BBECE194-46C4-4025-8ECB-1378358E06BE}" dt="2024-04-29T09:50:50.948" v="73"/>
          <ac:spMkLst>
            <pc:docMk/>
            <pc:sldMk cId="3658357929" sldId="372"/>
            <ac:spMk id="10" creationId="{66CA69BE-95D8-5BD2-2562-87E3B7FBBCD6}"/>
          </ac:spMkLst>
        </pc:spChg>
        <pc:picChg chg="del">
          <ac:chgData name="Georgina Alexander" userId="26b03bdabe4e8a86" providerId="LiveId" clId="{BBECE194-46C4-4025-8ECB-1378358E06BE}" dt="2024-04-29T09:50:41.205" v="72" actId="478"/>
          <ac:picMkLst>
            <pc:docMk/>
            <pc:sldMk cId="3658357929" sldId="372"/>
            <ac:picMk id="6" creationId="{7F613F5C-39ED-936C-C836-45D83D7DFC2C}"/>
          </ac:picMkLst>
        </pc:picChg>
        <pc:picChg chg="add mod">
          <ac:chgData name="Georgina Alexander" userId="26b03bdabe4e8a86" providerId="LiveId" clId="{BBECE194-46C4-4025-8ECB-1378358E06BE}" dt="2024-04-29T09:50:50.948" v="73"/>
          <ac:picMkLst>
            <pc:docMk/>
            <pc:sldMk cId="3658357929" sldId="372"/>
            <ac:picMk id="11" creationId="{98944E0C-2C10-AE8B-0FA1-FD10613533C3}"/>
          </ac:picMkLst>
        </pc:picChg>
      </pc:sldChg>
      <pc:sldChg chg="addSp delSp modSp mod">
        <pc:chgData name="Georgina Alexander" userId="26b03bdabe4e8a86" providerId="LiveId" clId="{BBECE194-46C4-4025-8ECB-1378358E06BE}" dt="2024-04-29T10:04:47.672" v="178" actId="1076"/>
        <pc:sldMkLst>
          <pc:docMk/>
          <pc:sldMk cId="2633229170" sldId="379"/>
        </pc:sldMkLst>
        <pc:spChg chg="del">
          <ac:chgData name="Georgina Alexander" userId="26b03bdabe4e8a86" providerId="LiveId" clId="{BBECE194-46C4-4025-8ECB-1378358E06BE}" dt="2024-04-29T10:02:51.827" v="146" actId="478"/>
          <ac:spMkLst>
            <pc:docMk/>
            <pc:sldMk cId="2633229170" sldId="379"/>
            <ac:spMk id="2" creationId="{EFC153D3-26B7-F4CE-7964-CDA4C3CD45CD}"/>
          </ac:spMkLst>
        </pc:spChg>
        <pc:spChg chg="mod">
          <ac:chgData name="Georgina Alexander" userId="26b03bdabe4e8a86" providerId="LiveId" clId="{BBECE194-46C4-4025-8ECB-1378358E06BE}" dt="2024-04-29T10:02:59.910" v="163" actId="20577"/>
          <ac:spMkLst>
            <pc:docMk/>
            <pc:sldMk cId="2633229170" sldId="379"/>
            <ac:spMk id="4" creationId="{3963A180-B1EC-6469-71FB-33A16AA7F54D}"/>
          </ac:spMkLst>
        </pc:spChg>
        <pc:picChg chg="add mod">
          <ac:chgData name="Georgina Alexander" userId="26b03bdabe4e8a86" providerId="LiveId" clId="{BBECE194-46C4-4025-8ECB-1378358E06BE}" dt="2024-04-29T10:04:47.672" v="178" actId="1076"/>
          <ac:picMkLst>
            <pc:docMk/>
            <pc:sldMk cId="2633229170" sldId="379"/>
            <ac:picMk id="6" creationId="{5CA92582-8494-733C-7EF2-A941CD4E94AB}"/>
          </ac:picMkLst>
        </pc:picChg>
        <pc:picChg chg="del">
          <ac:chgData name="Georgina Alexander" userId="26b03bdabe4e8a86" providerId="LiveId" clId="{BBECE194-46C4-4025-8ECB-1378358E06BE}" dt="2024-04-29T10:03:47.848" v="164" actId="478"/>
          <ac:picMkLst>
            <pc:docMk/>
            <pc:sldMk cId="2633229170" sldId="379"/>
            <ac:picMk id="8" creationId="{C86EB21A-7955-FE40-7D22-EDD51AC3F8F2}"/>
          </ac:picMkLst>
        </pc:picChg>
        <pc:picChg chg="add mod">
          <ac:chgData name="Georgina Alexander" userId="26b03bdabe4e8a86" providerId="LiveId" clId="{BBECE194-46C4-4025-8ECB-1378358E06BE}" dt="2024-04-29T10:04:47.672" v="178" actId="1076"/>
          <ac:picMkLst>
            <pc:docMk/>
            <pc:sldMk cId="2633229170" sldId="379"/>
            <ac:picMk id="16" creationId="{DBC9D0F4-C8B6-FE3E-2780-392425776F88}"/>
          </ac:picMkLst>
        </pc:picChg>
      </pc:sldChg>
      <pc:sldChg chg="modSp modAnim">
        <pc:chgData name="Georgina Alexander" userId="26b03bdabe4e8a86" providerId="LiveId" clId="{BBECE194-46C4-4025-8ECB-1378358E06BE}" dt="2024-04-29T09:56:02.712" v="108"/>
        <pc:sldMkLst>
          <pc:docMk/>
          <pc:sldMk cId="2071042647" sldId="381"/>
        </pc:sldMkLst>
        <pc:spChg chg="mod">
          <ac:chgData name="Georgina Alexander" userId="26b03bdabe4e8a86" providerId="LiveId" clId="{BBECE194-46C4-4025-8ECB-1378358E06BE}" dt="2024-04-29T09:54:27.575" v="100" actId="20577"/>
          <ac:spMkLst>
            <pc:docMk/>
            <pc:sldMk cId="2071042647" sldId="381"/>
            <ac:spMk id="2" creationId="{02CEDEA2-54B1-8708-41CD-FB0C072103AE}"/>
          </ac:spMkLst>
        </pc:spChg>
        <pc:spChg chg="mod">
          <ac:chgData name="Georgina Alexander" userId="26b03bdabe4e8a86" providerId="LiveId" clId="{BBECE194-46C4-4025-8ECB-1378358E06BE}" dt="2024-04-29T09:54:29.888" v="102" actId="20577"/>
          <ac:spMkLst>
            <pc:docMk/>
            <pc:sldMk cId="2071042647" sldId="381"/>
            <ac:spMk id="3" creationId="{75CBB521-D581-9EDE-11D4-1DA20446CB09}"/>
          </ac:spMkLst>
        </pc:spChg>
        <pc:spChg chg="mod">
          <ac:chgData name="Georgina Alexander" userId="26b03bdabe4e8a86" providerId="LiveId" clId="{BBECE194-46C4-4025-8ECB-1378358E06BE}" dt="2024-04-29T09:54:32.309" v="104" actId="20577"/>
          <ac:spMkLst>
            <pc:docMk/>
            <pc:sldMk cId="2071042647" sldId="381"/>
            <ac:spMk id="4" creationId="{E49C4E06-3C3D-0010-352B-A14471D3CB82}"/>
          </ac:spMkLst>
        </pc:spChg>
        <pc:picChg chg="mod">
          <ac:chgData name="Georgina Alexander" userId="26b03bdabe4e8a86" providerId="LiveId" clId="{BBECE194-46C4-4025-8ECB-1378358E06BE}" dt="2024-04-29T09:54:45.427" v="105" actId="14826"/>
          <ac:picMkLst>
            <pc:docMk/>
            <pc:sldMk cId="2071042647" sldId="381"/>
            <ac:picMk id="6" creationId="{3ECDC808-8D80-2B22-D3F8-AC48F208CD77}"/>
          </ac:picMkLst>
        </pc:picChg>
      </pc:sldChg>
      <pc:sldChg chg="modSp modAnim">
        <pc:chgData name="Georgina Alexander" userId="26b03bdabe4e8a86" providerId="LiveId" clId="{BBECE194-46C4-4025-8ECB-1378358E06BE}" dt="2024-04-29T09:59:52.722" v="134"/>
        <pc:sldMkLst>
          <pc:docMk/>
          <pc:sldMk cId="2124895837" sldId="382"/>
        </pc:sldMkLst>
        <pc:spChg chg="mod">
          <ac:chgData name="Georgina Alexander" userId="26b03bdabe4e8a86" providerId="LiveId" clId="{BBECE194-46C4-4025-8ECB-1378358E06BE}" dt="2024-04-29T09:58:17.054" v="124" actId="20577"/>
          <ac:spMkLst>
            <pc:docMk/>
            <pc:sldMk cId="2124895837" sldId="382"/>
            <ac:spMk id="2" creationId="{02CEDEA2-54B1-8708-41CD-FB0C072103AE}"/>
          </ac:spMkLst>
        </pc:spChg>
        <pc:spChg chg="mod">
          <ac:chgData name="Georgina Alexander" userId="26b03bdabe4e8a86" providerId="LiveId" clId="{BBECE194-46C4-4025-8ECB-1378358E06BE}" dt="2024-04-29T09:58:26.666" v="127" actId="207"/>
          <ac:spMkLst>
            <pc:docMk/>
            <pc:sldMk cId="2124895837" sldId="382"/>
            <ac:spMk id="4" creationId="{E49C4E06-3C3D-0010-352B-A14471D3CB82}"/>
          </ac:spMkLst>
        </pc:spChg>
        <pc:picChg chg="mod">
          <ac:chgData name="Georgina Alexander" userId="26b03bdabe4e8a86" providerId="LiveId" clId="{BBECE194-46C4-4025-8ECB-1378358E06BE}" dt="2024-04-29T09:58:49.614" v="131" actId="1076"/>
          <ac:picMkLst>
            <pc:docMk/>
            <pc:sldMk cId="2124895837" sldId="382"/>
            <ac:picMk id="6" creationId="{3ECDC808-8D80-2B22-D3F8-AC48F208CD77}"/>
          </ac:picMkLst>
        </pc:picChg>
      </pc:sldChg>
      <pc:sldChg chg="del">
        <pc:chgData name="Georgina Alexander" userId="26b03bdabe4e8a86" providerId="LiveId" clId="{BBECE194-46C4-4025-8ECB-1378358E06BE}" dt="2024-04-29T09:31:41.504" v="16" actId="47"/>
        <pc:sldMkLst>
          <pc:docMk/>
          <pc:sldMk cId="1475980661" sldId="383"/>
        </pc:sldMkLst>
      </pc:sldChg>
      <pc:sldChg chg="del">
        <pc:chgData name="Georgina Alexander" userId="26b03bdabe4e8a86" providerId="LiveId" clId="{BBECE194-46C4-4025-8ECB-1378358E06BE}" dt="2024-04-29T09:31:41.504" v="16" actId="47"/>
        <pc:sldMkLst>
          <pc:docMk/>
          <pc:sldMk cId="429958871" sldId="384"/>
        </pc:sldMkLst>
      </pc:sldChg>
      <pc:sldChg chg="del">
        <pc:chgData name="Georgina Alexander" userId="26b03bdabe4e8a86" providerId="LiveId" clId="{BBECE194-46C4-4025-8ECB-1378358E06BE}" dt="2024-04-29T09:31:41.504" v="16" actId="47"/>
        <pc:sldMkLst>
          <pc:docMk/>
          <pc:sldMk cId="994673771" sldId="385"/>
        </pc:sldMkLst>
      </pc:sldChg>
      <pc:sldChg chg="addSp delSp modSp mod">
        <pc:chgData name="Georgina Alexander" userId="26b03bdabe4e8a86" providerId="LiveId" clId="{BBECE194-46C4-4025-8ECB-1378358E06BE}" dt="2024-04-29T09:47:54.289" v="50" actId="14100"/>
        <pc:sldMkLst>
          <pc:docMk/>
          <pc:sldMk cId="4136096947" sldId="386"/>
        </pc:sldMkLst>
        <pc:spChg chg="add mod">
          <ac:chgData name="Georgina Alexander" userId="26b03bdabe4e8a86" providerId="LiveId" clId="{BBECE194-46C4-4025-8ECB-1378358E06BE}" dt="2024-04-29T09:36:48.131" v="36" actId="164"/>
          <ac:spMkLst>
            <pc:docMk/>
            <pc:sldMk cId="4136096947" sldId="386"/>
            <ac:spMk id="8" creationId="{BB2A806C-9191-C706-B647-B0726E4EC34A}"/>
          </ac:spMkLst>
        </pc:spChg>
        <pc:spChg chg="mod">
          <ac:chgData name="Georgina Alexander" userId="26b03bdabe4e8a86" providerId="LiveId" clId="{BBECE194-46C4-4025-8ECB-1378358E06BE}" dt="2024-04-29T09:46:41.849" v="38" actId="1076"/>
          <ac:spMkLst>
            <pc:docMk/>
            <pc:sldMk cId="4136096947" sldId="386"/>
            <ac:spMk id="15" creationId="{2A0F99B7-6798-29E1-6C19-9381E68CD32D}"/>
          </ac:spMkLst>
        </pc:spChg>
        <pc:grpChg chg="add del mod">
          <ac:chgData name="Georgina Alexander" userId="26b03bdabe4e8a86" providerId="LiveId" clId="{BBECE194-46C4-4025-8ECB-1378358E06BE}" dt="2024-04-29T09:37:03.382" v="37" actId="478"/>
          <ac:grpSpMkLst>
            <pc:docMk/>
            <pc:sldMk cId="4136096947" sldId="386"/>
            <ac:grpSpMk id="10" creationId="{F481E4E2-2E39-3C11-085D-A6BBEAD675D6}"/>
          </ac:grpSpMkLst>
        </pc:grpChg>
        <pc:picChg chg="add mod modCrop">
          <ac:chgData name="Georgina Alexander" userId="26b03bdabe4e8a86" providerId="LiveId" clId="{BBECE194-46C4-4025-8ECB-1378358E06BE}" dt="2024-04-29T09:36:48.131" v="36" actId="164"/>
          <ac:picMkLst>
            <pc:docMk/>
            <pc:sldMk cId="4136096947" sldId="386"/>
            <ac:picMk id="4" creationId="{A012F18E-9788-7113-4369-BBA67EF210E5}"/>
          </ac:picMkLst>
        </pc:picChg>
        <pc:picChg chg="mod">
          <ac:chgData name="Georgina Alexander" userId="26b03bdabe4e8a86" providerId="LiveId" clId="{BBECE194-46C4-4025-8ECB-1378358E06BE}" dt="2024-04-29T09:47:19.759" v="44" actId="1076"/>
          <ac:picMkLst>
            <pc:docMk/>
            <pc:sldMk cId="4136096947" sldId="386"/>
            <ac:picMk id="6" creationId="{A5094341-B06B-EE74-F269-A439B37C8412}"/>
          </ac:picMkLst>
        </pc:picChg>
        <pc:picChg chg="mod">
          <ac:chgData name="Georgina Alexander" userId="26b03bdabe4e8a86" providerId="LiveId" clId="{BBECE194-46C4-4025-8ECB-1378358E06BE}" dt="2024-04-29T09:47:54.289" v="50" actId="14100"/>
          <ac:picMkLst>
            <pc:docMk/>
            <pc:sldMk cId="4136096947" sldId="386"/>
            <ac:picMk id="9" creationId="{50C07F43-E807-988E-A45D-C180365D0055}"/>
          </ac:picMkLst>
        </pc:picChg>
        <pc:picChg chg="mod">
          <ac:chgData name="Georgina Alexander" userId="26b03bdabe4e8a86" providerId="LiveId" clId="{BBECE194-46C4-4025-8ECB-1378358E06BE}" dt="2024-04-29T09:47:03.238" v="41" actId="1076"/>
          <ac:picMkLst>
            <pc:docMk/>
            <pc:sldMk cId="4136096947" sldId="386"/>
            <ac:picMk id="11" creationId="{6DD03E4F-0CE7-1357-AFE7-0D338A12BB91}"/>
          </ac:picMkLst>
        </pc:picChg>
        <pc:picChg chg="mod">
          <ac:chgData name="Georgina Alexander" userId="26b03bdabe4e8a86" providerId="LiveId" clId="{BBECE194-46C4-4025-8ECB-1378358E06BE}" dt="2024-04-29T09:47:38.894" v="48" actId="1076"/>
          <ac:picMkLst>
            <pc:docMk/>
            <pc:sldMk cId="4136096947" sldId="386"/>
            <ac:picMk id="13" creationId="{E9B2A7CA-211C-5BCE-12CD-4C6BAA94BA7C}"/>
          </ac:picMkLst>
        </pc:picChg>
      </pc:sldChg>
      <pc:sldChg chg="del">
        <pc:chgData name="Georgina Alexander" userId="26b03bdabe4e8a86" providerId="LiveId" clId="{BBECE194-46C4-4025-8ECB-1378358E06BE}" dt="2024-04-29T10:02:48.123" v="145" actId="47"/>
        <pc:sldMkLst>
          <pc:docMk/>
          <pc:sldMk cId="3470132587" sldId="387"/>
        </pc:sldMkLst>
      </pc:sldChg>
      <pc:sldChg chg="del">
        <pc:chgData name="Georgina Alexander" userId="26b03bdabe4e8a86" providerId="LiveId" clId="{BBECE194-46C4-4025-8ECB-1378358E06BE}" dt="2024-04-29T10:02:48.123" v="145" actId="47"/>
        <pc:sldMkLst>
          <pc:docMk/>
          <pc:sldMk cId="3693929642" sldId="388"/>
        </pc:sldMkLst>
      </pc:sldChg>
      <pc:sldChg chg="del">
        <pc:chgData name="Georgina Alexander" userId="26b03bdabe4e8a86" providerId="LiveId" clId="{BBECE194-46C4-4025-8ECB-1378358E06BE}" dt="2024-04-29T10:28:20.295" v="181" actId="47"/>
        <pc:sldMkLst>
          <pc:docMk/>
          <pc:sldMk cId="844564741" sldId="389"/>
        </pc:sldMkLst>
      </pc:sldChg>
      <pc:sldChg chg="ord">
        <pc:chgData name="Georgina Alexander" userId="26b03bdabe4e8a86" providerId="LiveId" clId="{BBECE194-46C4-4025-8ECB-1378358E06BE}" dt="2024-04-29T09:30:22.184" v="10"/>
        <pc:sldMkLst>
          <pc:docMk/>
          <pc:sldMk cId="3924358514" sldId="390"/>
        </pc:sldMkLst>
      </pc:sldChg>
      <pc:sldChg chg="del ord">
        <pc:chgData name="Georgina Alexander" userId="26b03bdabe4e8a86" providerId="LiveId" clId="{BBECE194-46C4-4025-8ECB-1378358E06BE}" dt="2024-04-29T10:28:24.735" v="182" actId="47"/>
        <pc:sldMkLst>
          <pc:docMk/>
          <pc:sldMk cId="3471090565" sldId="391"/>
        </pc:sldMkLst>
      </pc:sldChg>
      <pc:sldChg chg="ord">
        <pc:chgData name="Georgina Alexander" userId="26b03bdabe4e8a86" providerId="LiveId" clId="{BBECE194-46C4-4025-8ECB-1378358E06BE}" dt="2024-04-29T09:30:16.995" v="6"/>
        <pc:sldMkLst>
          <pc:docMk/>
          <pc:sldMk cId="3948238114" sldId="393"/>
        </pc:sldMkLst>
      </pc:sldChg>
      <pc:sldChg chg="delSp modSp mod">
        <pc:chgData name="Georgina Alexander" userId="26b03bdabe4e8a86" providerId="LiveId" clId="{BBECE194-46C4-4025-8ECB-1378358E06BE}" dt="2024-04-29T10:05:30.863" v="180" actId="478"/>
        <pc:sldMkLst>
          <pc:docMk/>
          <pc:sldMk cId="3984557581" sldId="394"/>
        </pc:sldMkLst>
        <pc:picChg chg="del mod">
          <ac:chgData name="Georgina Alexander" userId="26b03bdabe4e8a86" providerId="LiveId" clId="{BBECE194-46C4-4025-8ECB-1378358E06BE}" dt="2024-04-29T10:05:30.863" v="180" actId="478"/>
          <ac:picMkLst>
            <pc:docMk/>
            <pc:sldMk cId="3984557581" sldId="394"/>
            <ac:picMk id="4" creationId="{07A2D39B-A25B-2EA3-B7A8-37680D104CB2}"/>
          </ac:picMkLst>
        </pc:picChg>
      </pc:sldChg>
      <pc:sldChg chg="ord">
        <pc:chgData name="Georgina Alexander" userId="26b03bdabe4e8a86" providerId="LiveId" clId="{BBECE194-46C4-4025-8ECB-1378358E06BE}" dt="2024-04-29T09:30:13.462" v="4"/>
        <pc:sldMkLst>
          <pc:docMk/>
          <pc:sldMk cId="3511505348" sldId="396"/>
        </pc:sldMkLst>
      </pc:sldChg>
      <pc:sldChg chg="del">
        <pc:chgData name="Georgina Alexander" userId="26b03bdabe4e8a86" providerId="LiveId" clId="{BBECE194-46C4-4025-8ECB-1378358E06BE}" dt="2024-04-29T09:30:11.305" v="2" actId="47"/>
        <pc:sldMkLst>
          <pc:docMk/>
          <pc:sldMk cId="1300637853" sldId="397"/>
        </pc:sldMkLst>
      </pc:sldChg>
      <pc:sldChg chg="del">
        <pc:chgData name="Georgina Alexander" userId="26b03bdabe4e8a86" providerId="LiveId" clId="{BBECE194-46C4-4025-8ECB-1378358E06BE}" dt="2024-04-29T09:30:11.305" v="2" actId="47"/>
        <pc:sldMkLst>
          <pc:docMk/>
          <pc:sldMk cId="1187569311" sldId="398"/>
        </pc:sldMkLst>
      </pc:sldChg>
      <pc:sldChg chg="del">
        <pc:chgData name="Georgina Alexander" userId="26b03bdabe4e8a86" providerId="LiveId" clId="{BBECE194-46C4-4025-8ECB-1378358E06BE}" dt="2024-04-29T09:30:11.305" v="2" actId="47"/>
        <pc:sldMkLst>
          <pc:docMk/>
          <pc:sldMk cId="1296274064" sldId="399"/>
        </pc:sldMkLst>
      </pc:sldChg>
      <pc:sldChg chg="del">
        <pc:chgData name="Georgina Alexander" userId="26b03bdabe4e8a86" providerId="LiveId" clId="{BBECE194-46C4-4025-8ECB-1378358E06BE}" dt="2024-04-29T09:30:11.305" v="2" actId="47"/>
        <pc:sldMkLst>
          <pc:docMk/>
          <pc:sldMk cId="3368239780" sldId="400"/>
        </pc:sldMkLst>
      </pc:sldChg>
      <pc:sldChg chg="del">
        <pc:chgData name="Georgina Alexander" userId="26b03bdabe4e8a86" providerId="LiveId" clId="{BBECE194-46C4-4025-8ECB-1378358E06BE}" dt="2024-04-29T09:30:11.305" v="2" actId="47"/>
        <pc:sldMkLst>
          <pc:docMk/>
          <pc:sldMk cId="3225324976" sldId="401"/>
        </pc:sldMkLst>
      </pc:sldChg>
      <pc:sldChg chg="del">
        <pc:chgData name="Georgina Alexander" userId="26b03bdabe4e8a86" providerId="LiveId" clId="{BBECE194-46C4-4025-8ECB-1378358E06BE}" dt="2024-04-29T09:30:11.305" v="2" actId="47"/>
        <pc:sldMkLst>
          <pc:docMk/>
          <pc:sldMk cId="938302546" sldId="402"/>
        </pc:sldMkLst>
      </pc:sldChg>
      <pc:sldChg chg="del">
        <pc:chgData name="Georgina Alexander" userId="26b03bdabe4e8a86" providerId="LiveId" clId="{BBECE194-46C4-4025-8ECB-1378358E06BE}" dt="2024-04-29T09:30:11.305" v="2" actId="47"/>
        <pc:sldMkLst>
          <pc:docMk/>
          <pc:sldMk cId="1324782025" sldId="403"/>
        </pc:sldMkLst>
      </pc:sldChg>
      <pc:sldChg chg="del">
        <pc:chgData name="Georgina Alexander" userId="26b03bdabe4e8a86" providerId="LiveId" clId="{BBECE194-46C4-4025-8ECB-1378358E06BE}" dt="2024-04-29T09:30:11.305" v="2" actId="47"/>
        <pc:sldMkLst>
          <pc:docMk/>
          <pc:sldMk cId="3312140166" sldId="404"/>
        </pc:sldMkLst>
      </pc:sldChg>
      <pc:sldChg chg="del">
        <pc:chgData name="Georgina Alexander" userId="26b03bdabe4e8a86" providerId="LiveId" clId="{BBECE194-46C4-4025-8ECB-1378358E06BE}" dt="2024-04-29T09:30:11.305" v="2" actId="47"/>
        <pc:sldMkLst>
          <pc:docMk/>
          <pc:sldMk cId="3202788914" sldId="405"/>
        </pc:sldMkLst>
      </pc:sldChg>
      <pc:sldChg chg="del">
        <pc:chgData name="Georgina Alexander" userId="26b03bdabe4e8a86" providerId="LiveId" clId="{BBECE194-46C4-4025-8ECB-1378358E06BE}" dt="2024-04-29T09:30:11.305" v="2" actId="47"/>
        <pc:sldMkLst>
          <pc:docMk/>
          <pc:sldMk cId="3332495446" sldId="406"/>
        </pc:sldMkLst>
      </pc:sldChg>
      <pc:sldChg chg="del">
        <pc:chgData name="Georgina Alexander" userId="26b03bdabe4e8a86" providerId="LiveId" clId="{BBECE194-46C4-4025-8ECB-1378358E06BE}" dt="2024-04-29T09:30:11.305" v="2" actId="47"/>
        <pc:sldMkLst>
          <pc:docMk/>
          <pc:sldMk cId="3314767613" sldId="407"/>
        </pc:sldMkLst>
      </pc:sldChg>
      <pc:sldChg chg="del">
        <pc:chgData name="Georgina Alexander" userId="26b03bdabe4e8a86" providerId="LiveId" clId="{BBECE194-46C4-4025-8ECB-1378358E06BE}" dt="2024-04-29T09:30:11.305" v="2" actId="47"/>
        <pc:sldMkLst>
          <pc:docMk/>
          <pc:sldMk cId="3942082057" sldId="408"/>
        </pc:sldMkLst>
      </pc:sldChg>
      <pc:sldChg chg="del">
        <pc:chgData name="Georgina Alexander" userId="26b03bdabe4e8a86" providerId="LiveId" clId="{BBECE194-46C4-4025-8ECB-1378358E06BE}" dt="2024-04-29T09:30:11.305" v="2" actId="47"/>
        <pc:sldMkLst>
          <pc:docMk/>
          <pc:sldMk cId="3747212962" sldId="409"/>
        </pc:sldMkLst>
      </pc:sldChg>
      <pc:sldChg chg="del">
        <pc:chgData name="Georgina Alexander" userId="26b03bdabe4e8a86" providerId="LiveId" clId="{BBECE194-46C4-4025-8ECB-1378358E06BE}" dt="2024-04-29T09:30:11.305" v="2" actId="47"/>
        <pc:sldMkLst>
          <pc:docMk/>
          <pc:sldMk cId="3582254624" sldId="410"/>
        </pc:sldMkLst>
      </pc:sldChg>
      <pc:sldChg chg="del">
        <pc:chgData name="Georgina Alexander" userId="26b03bdabe4e8a86" providerId="LiveId" clId="{BBECE194-46C4-4025-8ECB-1378358E06BE}" dt="2024-04-29T09:30:11.305" v="2" actId="47"/>
        <pc:sldMkLst>
          <pc:docMk/>
          <pc:sldMk cId="3895710465" sldId="4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418C-6776-E559-AF50-EF6136B9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18CAC-87CE-21D6-D702-FB20AF1D7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D601-25B4-D13C-8533-6EA011C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2899-5BD5-3FF1-0654-5F0FE29C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3994C-A6B8-058D-1D16-D180B933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24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26D8-B18B-8844-4835-1E7E143B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81552-AD1C-887B-4508-8000483F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D80A8-FD05-6E5F-4642-36E7D22D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0301-7BE6-FBBC-97B1-D7CCED6C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28170-A9BC-7820-F3AA-986A796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5C2BE-501D-3F9F-A4C4-15200BC58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96058-C27E-B8A6-769D-E8A7A215E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5E19-ED10-F531-9CE7-056F9FA8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4970-BA73-85A9-4F5E-3635C576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579BF-FA4D-577B-1B69-BC4CC88D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0836-F007-CBEA-3A1C-286218FF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B446-4D69-85C8-9243-8AD1C084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BDD5-3FCD-5741-9024-338C0909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70D2-C764-F187-050C-734D67A0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8177-A594-CFFF-E9D3-2419439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E935-0067-ADEB-AB92-7DDDE235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81B6-B6EB-7AE7-ED11-C1EEE4962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7497-BD70-7B68-3848-4F4116AE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90B6A-984C-362B-2821-75ADC3D9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E159-7EBB-335C-2224-6B7DB030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BDB5-62E2-1B63-6D8E-6D95561D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461-5D53-892A-233C-65CE1E48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63762-B16E-C814-2CFD-AAF7C9D3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FB09-FEC5-0C10-78E9-AC8B6A5E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EBAFF-AED8-4DE6-3674-CCBB34D4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DAF04-6B50-2323-7127-D11727DB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9B9B-FB45-C16A-6E26-5E479DC5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9721-CF57-A9B0-735B-864FF033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204D6-66A4-B480-8CF7-35F653D5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436D0-F350-6E93-91B7-59C56D76A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CAF41-6516-E1E6-A1D3-5E728B20B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F516E-4194-740A-74A4-2C82E075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E6C10-A355-B862-F9C0-9591E492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92D45-A797-5438-1295-5DD8D2C1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5BCA-619E-44EF-98DC-5D000FC0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0145-8E98-82B6-3397-B96A06EE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7D0E8-5637-E2B4-AACD-FDB17BC3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F4403-F95E-588B-69BD-41C1BBB7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7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B09BE-0E35-6A53-D3AA-B524653C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C0180-950E-5540-ACB9-8DE4F6C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01592-078F-69CA-FBDC-B54A67EE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9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C3E0-B6DA-C751-7342-70D4119F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B942-EBB5-DDCC-A59F-DBF68D18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AB59F-D150-8231-69BC-7C232B462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E0915-B68F-EACE-68A4-2D636DD1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DE552-6F7E-5728-5BC3-F71FDCEF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9BDC-589B-7C30-E9C2-25A66DBB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8239-2A72-6865-EF3F-A3B223F9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B5599-F2E6-3EF4-3A07-815B95B91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6091D-09F9-0D2B-8F44-F6F45004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B97F7-3266-BEBD-443A-4C68F26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B82D8-98D8-86B5-B7C0-1AB34523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E718F-C4D3-3D9E-303B-6C2A7641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F169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93F72-0D2C-F215-EA84-3B63E2B1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806B4-4517-FEEF-1A16-96B5A0CE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3294-AB0D-0E36-0252-D91040D9E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B65C25-398F-4541-803D-6BCBF9136C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C1E0-5D77-D786-F3B6-4FBE6D749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BA4C-BC1D-DAA8-6985-B2A92F67C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0.wav"/><Relationship Id="rId7" Type="http://schemas.openxmlformats.org/officeDocument/2006/relationships/image" Target="../media/image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2.wav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3.wav"/><Relationship Id="rId7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7.wav"/><Relationship Id="rId4" Type="http://schemas.openxmlformats.org/officeDocument/2006/relationships/audio" Target="../media/audio1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3.wav"/><Relationship Id="rId7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audio" Target="../media/audio16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audio" Target="../media/audio18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8.wav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7" Type="http://schemas.openxmlformats.org/officeDocument/2006/relationships/audio" Target="../media/audio19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7C917-01C4-98E0-1345-DA5177924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" y="57480"/>
            <a:ext cx="12055736" cy="67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02186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816991"/>
          </a:xfrm>
          <a:prstGeom prst="wedgeEllipseCallout">
            <a:avLst>
              <a:gd name="adj1" fmla="val -53890"/>
              <a:gd name="adj2" fmla="val 1716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530483" y="1348008"/>
            <a:ext cx="63009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Now for today’s learning.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You will see the </a:t>
            </a:r>
            <a:r>
              <a:rPr lang="en-US" sz="4000" dirty="0">
                <a:solidFill>
                  <a:srgbClr val="00B050"/>
                </a:solidFill>
                <a:latin typeface="Primary Magic Font" panose="02000503000000000000" pitchFamily="2" charset="0"/>
              </a:rPr>
              <a:t>grapheme</a:t>
            </a:r>
            <a:r>
              <a:rPr lang="en-US" sz="4000" dirty="0">
                <a:latin typeface="Primary Magic Font" panose="02000503000000000000" pitchFamily="2" charset="0"/>
              </a:rPr>
              <a:t> and hear the </a:t>
            </a:r>
            <a:r>
              <a:rPr lang="en-US" sz="4000" dirty="0">
                <a:solidFill>
                  <a:srgbClr val="FF0000"/>
                </a:solidFill>
                <a:latin typeface="Primary Magic Font" panose="02000503000000000000" pitchFamily="2" charset="0"/>
              </a:rPr>
              <a:t>phoneme</a:t>
            </a:r>
            <a:r>
              <a:rPr lang="en-US" sz="4000" dirty="0">
                <a:latin typeface="Primary Magic Font" panose="02000503000000000000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Are you ready?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32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E61519-9500-B0F6-0703-D7D9287407F0}"/>
              </a:ext>
            </a:extLst>
          </p:cNvPr>
          <p:cNvSpPr txBox="1">
            <a:spLocks noChangeArrowheads="1"/>
          </p:cNvSpPr>
          <p:nvPr/>
        </p:nvSpPr>
        <p:spPr>
          <a:xfrm>
            <a:off x="3334161" y="4189779"/>
            <a:ext cx="5523675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2100" dirty="0">
                <a:latin typeface="Primary Magic Font New" panose="02000503000000000000" pitchFamily="2" charset="0"/>
              </a:rPr>
              <a:t>g</a:t>
            </a:r>
            <a:endParaRPr lang="en-GB" altLang="en-US" sz="52100" dirty="0">
              <a:latin typeface="Primary Magic Font New" panose="02000503000000000000" pitchFamily="2" charset="0"/>
            </a:endParaRPr>
          </a:p>
        </p:txBody>
      </p:sp>
      <p:pic>
        <p:nvPicPr>
          <p:cNvPr id="14" name="Picture 13" descr="A blue button with a white arrow&#10;&#10;Description automatically generated">
            <a:hlinkClick r:id="" action="ppaction://noaction">
              <a:snd r:embed="rId2" name="g.wav"/>
            </a:hlinkClick>
            <a:extLst>
              <a:ext uri="{FF2B5EF4-FFF2-40B4-BE49-F238E27FC236}">
                <a16:creationId xmlns:a16="http://schemas.microsoft.com/office/drawing/2014/main" id="{4090A88D-7BDC-B66F-69BA-269B47EA3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370427"/>
          </a:xfrm>
          <a:prstGeom prst="wedgeEllipseCallout">
            <a:avLst>
              <a:gd name="adj1" fmla="val -52673"/>
              <a:gd name="adj2" fmla="val 3906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855559"/>
            <a:ext cx="578644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" panose="02000503000000000000" pitchFamily="2" charset="0"/>
              </a:rPr>
              <a:t>Which word begins with ‘</a:t>
            </a:r>
            <a:r>
              <a:rPr lang="en-US" sz="8000" b="1" dirty="0">
                <a:solidFill>
                  <a:srgbClr val="0070C0"/>
                </a:solidFill>
                <a:latin typeface="Primary Magic Font" panose="02000503000000000000" pitchFamily="2" charset="0"/>
              </a:rPr>
              <a:t>g</a:t>
            </a:r>
            <a:r>
              <a:rPr lang="en-US" sz="6000" dirty="0">
                <a:latin typeface="Primary Magic Font" panose="02000503000000000000" pitchFamily="2" charset="0"/>
              </a:rPr>
              <a:t>’?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7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633C6A-F7A1-0608-618E-045C39B60F41}"/>
              </a:ext>
            </a:extLst>
          </p:cNvPr>
          <p:cNvSpPr txBox="1"/>
          <p:nvPr/>
        </p:nvSpPr>
        <p:spPr>
          <a:xfrm>
            <a:off x="2311021" y="383711"/>
            <a:ext cx="742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rimary Magic Font" panose="02000503000000000000" pitchFamily="2" charset="0"/>
              </a:rPr>
              <a:t>Click on the picture that begins with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94341-B06B-EE74-F269-A439B37C8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1592" y="1314825"/>
            <a:ext cx="1483492" cy="2041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07F43-E807-988E-A45D-C180365D0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006" y="1695362"/>
            <a:ext cx="2117294" cy="191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D03E4F-0CE7-1357-AFE7-0D338A12BB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7699" y="3870862"/>
            <a:ext cx="2512573" cy="2526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B2A7CA-211C-5BCE-12CD-4C6BAA94B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29550">
            <a:off x="7369692" y="4160431"/>
            <a:ext cx="2012653" cy="2106456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A0F99B7-6798-29E1-6C19-9381E68CD32D}"/>
              </a:ext>
            </a:extLst>
          </p:cNvPr>
          <p:cNvSpPr txBox="1">
            <a:spLocks noChangeArrowheads="1"/>
          </p:cNvSpPr>
          <p:nvPr/>
        </p:nvSpPr>
        <p:spPr>
          <a:xfrm>
            <a:off x="3334161" y="2093633"/>
            <a:ext cx="5523675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0200" dirty="0">
                <a:latin typeface="Primary Magic Font New" panose="02000503000000000000" pitchFamily="2" charset="0"/>
              </a:rPr>
              <a:t>g</a:t>
            </a:r>
            <a:endParaRPr lang="en-GB" altLang="en-US" sz="30200" dirty="0">
              <a:latin typeface="Primary Magic Font New" panose="02000503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8F5A8F-5523-D0BE-AB95-EF1CBF212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r="1359"/>
          <a:stretch/>
        </p:blipFill>
        <p:spPr>
          <a:xfrm>
            <a:off x="8544905" y="4761854"/>
            <a:ext cx="1229836" cy="1355246"/>
          </a:xfrm>
          <a:prstGeom prst="rect">
            <a:avLst/>
          </a:prstGeom>
        </p:spPr>
      </p:pic>
      <p:pic>
        <p:nvPicPr>
          <p:cNvPr id="18" name="Picture 17" descr="A red and green arrows&#10;&#10;Description automatically generated">
            <a:extLst>
              <a:ext uri="{FF2B5EF4-FFF2-40B4-BE49-F238E27FC236}">
                <a16:creationId xmlns:a16="http://schemas.microsoft.com/office/drawing/2014/main" id="{D199A4C5-FA50-724F-F80D-9BB7E61FC37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>
          <a:xfrm>
            <a:off x="9089761" y="2186323"/>
            <a:ext cx="1296539" cy="13904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4303B5-3F74-8844-8997-427705EB94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 b="1322"/>
          <a:stretch/>
        </p:blipFill>
        <p:spPr>
          <a:xfrm>
            <a:off x="3437488" y="4266069"/>
            <a:ext cx="1670856" cy="1791874"/>
          </a:xfrm>
          <a:prstGeom prst="rect">
            <a:avLst/>
          </a:prstGeom>
        </p:spPr>
      </p:pic>
      <p:pic>
        <p:nvPicPr>
          <p:cNvPr id="20" name="Picture 19" descr="A red and green arrows&#10;&#10;Description automatically generated">
            <a:extLst>
              <a:ext uri="{FF2B5EF4-FFF2-40B4-BE49-F238E27FC236}">
                <a16:creationId xmlns:a16="http://schemas.microsoft.com/office/drawing/2014/main" id="{74F423EA-C11A-1741-A483-0605CBD647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>
          <a:xfrm>
            <a:off x="2892461" y="2016803"/>
            <a:ext cx="1296539" cy="13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9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illiant w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823263"/>
          </a:xfrm>
          <a:prstGeom prst="wedgeEllipseCallout">
            <a:avLst>
              <a:gd name="adj1" fmla="val -52673"/>
              <a:gd name="adj2" fmla="val 3906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556008"/>
            <a:ext cx="578644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" panose="02000503000000000000" pitchFamily="2" charset="0"/>
              </a:rPr>
              <a:t>Can you write </a:t>
            </a:r>
            <a:r>
              <a:rPr lang="en-US" sz="7200" b="1" dirty="0">
                <a:solidFill>
                  <a:srgbClr val="0070C0"/>
                </a:solidFill>
                <a:latin typeface="Primary Magic Font" panose="02000503000000000000" pitchFamily="2" charset="0"/>
              </a:rPr>
              <a:t>g</a:t>
            </a:r>
            <a:r>
              <a:rPr lang="en-US" sz="6000" dirty="0">
                <a:latin typeface="Primary Magic Font" panose="02000503000000000000" pitchFamily="2" charset="0"/>
              </a:rPr>
              <a:t> in the air?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cartoon of a child pointing&#10;&#10;Description automatically generated">
            <a:extLst>
              <a:ext uri="{FF2B5EF4-FFF2-40B4-BE49-F238E27FC236}">
                <a16:creationId xmlns:a16="http://schemas.microsoft.com/office/drawing/2014/main" id="{0B70B4C7-5980-E108-86E1-29EADC89C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501" y="1704263"/>
            <a:ext cx="4482904" cy="75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3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E61519-9500-B0F6-0703-D7D9287407F0}"/>
              </a:ext>
            </a:extLst>
          </p:cNvPr>
          <p:cNvSpPr txBox="1">
            <a:spLocks noChangeArrowheads="1"/>
          </p:cNvSpPr>
          <p:nvPr/>
        </p:nvSpPr>
        <p:spPr>
          <a:xfrm>
            <a:off x="2918479" y="4189779"/>
            <a:ext cx="5523675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2100" dirty="0">
                <a:latin typeface="Primary Magic Font New" panose="02000503000000000000" pitchFamily="2" charset="0"/>
              </a:rPr>
              <a:t>g</a:t>
            </a:r>
            <a:endParaRPr lang="en-GB" altLang="en-US" sz="52100" dirty="0">
              <a:latin typeface="Primary Magic Font New" panose="02000503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B2DC8A-59B0-2B56-C16A-4D5983984BAE}"/>
              </a:ext>
            </a:extLst>
          </p:cNvPr>
          <p:cNvSpPr/>
          <p:nvPr/>
        </p:nvSpPr>
        <p:spPr>
          <a:xfrm>
            <a:off x="6398837" y="1984920"/>
            <a:ext cx="436728" cy="3957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BF037D7-2AA8-DC92-D556-365AA471B29E}"/>
              </a:ext>
            </a:extLst>
          </p:cNvPr>
          <p:cNvSpPr/>
          <p:nvPr/>
        </p:nvSpPr>
        <p:spPr>
          <a:xfrm rot="5935970">
            <a:off x="6269184" y="1738485"/>
            <a:ext cx="259307" cy="723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artoon of a child pointing&#10;&#10;Description automatically generated">
            <a:extLst>
              <a:ext uri="{FF2B5EF4-FFF2-40B4-BE49-F238E27FC236}">
                <a16:creationId xmlns:a16="http://schemas.microsoft.com/office/drawing/2014/main" id="{8FCF85D7-C770-831E-AC89-8FC7B1973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15" y="1135660"/>
            <a:ext cx="2086406" cy="35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tart on red dot.wav"/>
          </p:stSnd>
        </p:sndAc>
      </p:transition>
    </mc:Choice>
    <mc:Fallback xmlns="">
      <p:transition spd="slow">
        <p:sndAc>
          <p:stSnd>
            <p:snd r:embed="rId5" name="start on red dot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6"/>
            <a:ext cx="7849772" cy="3822762"/>
          </a:xfrm>
          <a:prstGeom prst="wedgeEllipseCallout">
            <a:avLst>
              <a:gd name="adj1" fmla="val -52673"/>
              <a:gd name="adj2" fmla="val 4727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349593" y="1098141"/>
            <a:ext cx="66627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rimary Magic Font" panose="02000503000000000000" pitchFamily="2" charset="0"/>
              </a:rPr>
              <a:t>Can you write </a:t>
            </a:r>
            <a:r>
              <a:rPr lang="en-US" sz="7200" b="1" dirty="0">
                <a:solidFill>
                  <a:srgbClr val="0070C0"/>
                </a:solidFill>
                <a:latin typeface="Primary Magic Font" panose="02000503000000000000" pitchFamily="2" charset="0"/>
              </a:rPr>
              <a:t>g</a:t>
            </a:r>
            <a:r>
              <a:rPr lang="en-US" sz="6000" dirty="0">
                <a:latin typeface="Primary Magic Font" panose="02000503000000000000" pitchFamily="2" charset="0"/>
              </a:rPr>
              <a:t> on your whiteboard?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white rectangular frame with black border&#10;&#10;Description automatically generated">
            <a:extLst>
              <a:ext uri="{FF2B5EF4-FFF2-40B4-BE49-F238E27FC236}">
                <a16:creationId xmlns:a16="http://schemas.microsoft.com/office/drawing/2014/main" id="{E57427E5-5BFC-76A5-7A55-326BA99F7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154">
            <a:off x="4006570" y="4216657"/>
            <a:ext cx="2558003" cy="18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7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4B30627-BC60-4271-A376-8DD0824B1125}"/>
              </a:ext>
            </a:extLst>
          </p:cNvPr>
          <p:cNvSpPr txBox="1">
            <a:spLocks noChangeArrowheads="1"/>
          </p:cNvSpPr>
          <p:nvPr/>
        </p:nvSpPr>
        <p:spPr>
          <a:xfrm>
            <a:off x="2918479" y="4189779"/>
            <a:ext cx="5523675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2100" dirty="0">
                <a:latin typeface="Primary Magic Font New" panose="02000503000000000000" pitchFamily="2" charset="0"/>
              </a:rPr>
              <a:t>g</a:t>
            </a:r>
            <a:endParaRPr lang="en-GB" altLang="en-US" sz="52100" dirty="0">
              <a:latin typeface="Primary Magic Font New" panose="02000503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2AC159-D2A1-F826-F524-79FF47E007D1}"/>
              </a:ext>
            </a:extLst>
          </p:cNvPr>
          <p:cNvSpPr/>
          <p:nvPr/>
        </p:nvSpPr>
        <p:spPr>
          <a:xfrm>
            <a:off x="6398837" y="1984920"/>
            <a:ext cx="436728" cy="3957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6CA69BE-95D8-5BD2-2562-87E3B7FBBCD6}"/>
              </a:ext>
            </a:extLst>
          </p:cNvPr>
          <p:cNvSpPr/>
          <p:nvPr/>
        </p:nvSpPr>
        <p:spPr>
          <a:xfrm rot="5935970">
            <a:off x="6269184" y="1738485"/>
            <a:ext cx="259307" cy="723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8944E0C-2C10-AE8B-0FA1-FD1061353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15" y="1135660"/>
            <a:ext cx="2086406" cy="35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tart in right place.wav"/>
          </p:stSnd>
        </p:sndAc>
      </p:transition>
    </mc:Choice>
    <mc:Fallback xmlns="">
      <p:transition spd="slow">
        <p:sndAc>
          <p:stSnd>
            <p:snd r:embed="rId5" name="start in right plac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370427"/>
          </a:xfrm>
          <a:prstGeom prst="wedgeEllipseCallout">
            <a:avLst>
              <a:gd name="adj1" fmla="val -52673"/>
              <a:gd name="adj2" fmla="val 3906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508779"/>
            <a:ext cx="578644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" panose="02000503000000000000" pitchFamily="2" charset="0"/>
              </a:rPr>
              <a:t>Can you 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imary Magic Font" panose="02000503000000000000" pitchFamily="2" charset="0"/>
              </a:rPr>
              <a:t>read</a:t>
            </a:r>
            <a:r>
              <a:rPr lang="en-US" sz="6000" dirty="0">
                <a:latin typeface="Primary Magic Font" panose="02000503000000000000" pitchFamily="2" charset="0"/>
              </a:rPr>
              <a:t> and </a:t>
            </a: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imary Magic Font" panose="02000503000000000000" pitchFamily="2" charset="0"/>
              </a:rPr>
              <a:t>spell</a:t>
            </a:r>
            <a:r>
              <a:rPr lang="en-US" sz="6000" dirty="0">
                <a:latin typeface="Primary Magic Font" panose="02000503000000000000" pitchFamily="2" charset="0"/>
              </a:rPr>
              <a:t> these words?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2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334" y="310673"/>
            <a:ext cx="247325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solidFill>
                  <a:srgbClr val="FF0000"/>
                </a:solidFill>
                <a:latin typeface="Primary Magic Font New" panose="02000503000000000000" pitchFamily="2" charset="0"/>
                <a:cs typeface="Calibri" panose="020F0502020204030204" pitchFamily="34" charset="0"/>
              </a:rPr>
              <a:t>g</a:t>
            </a:r>
            <a:endParaRPr lang="en-GB" altLang="en-US" sz="15000" dirty="0">
              <a:solidFill>
                <a:srgbClr val="FF0000"/>
              </a:solidFill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89" y="382110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a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976" y="310673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p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6862" y="4289298"/>
            <a:ext cx="2464922" cy="239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gap.wav"/>
            </a:hlinkClick>
            <a:extLst>
              <a:ext uri="{FF2B5EF4-FFF2-40B4-BE49-F238E27FC236}">
                <a16:creationId xmlns:a16="http://schemas.microsoft.com/office/drawing/2014/main" id="{824BE7A4-91BE-0363-0E76-D7675DAC3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5 0.02755 C 0.07097 0.03727 0.07474 0.04491 0.08165 0.05278 C 0.08685 0.06551 0.0948 0.07685 0.10339 0.08681 C 0.10612 0.09699 0.11159 0.10347 0.11589 0.11227 C 0.12904 0.13866 0.13633 0.16782 0.15196 0.19282 C 0.15378 0.20579 0.15482 0.21782 0.16094 0.22894 C 0.16159 0.23264 0.16237 0.23588 0.16277 0.23958 C 0.16355 0.24607 0.16394 0.25255 0.16459 0.2588 C 0.16511 0.26088 0.16654 0.26482 0.16654 0.26528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-0.06991 L -0.02461 0.2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43 0.04907 C -0.06302 0.07338 -0.08971 0.08611 -0.11198 0.10093 C -0.11836 0.10532 -0.12396 0.11181 -0.13125 0.11574 C -0.16523 0.13542 -0.11744 0.10093 -0.15299 0.12755 C -0.1608 0.14097 -0.1651 0.15509 -0.172 0.16852 C -0.17382 0.18542 -0.17799 0.19607 -0.18502 0.21157 C -0.18776 0.21736 -0.18958 0.22477 -0.19349 0.22986 C -0.19804 0.23611 -0.20312 0.24213 -0.20846 0.24815 C -0.21119 0.25208 -0.21419 0.25648 -0.21705 0.26042 C -0.21849 0.26227 -0.22252 0.2625 -0.22252 0.26389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10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366825"/>
          </a:xfrm>
          <a:prstGeom prst="wedgeEllipseCallout">
            <a:avLst>
              <a:gd name="adj1" fmla="val -53317"/>
              <a:gd name="adj2" fmla="val 237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5043268" y="573626"/>
            <a:ext cx="527538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rimary Magic Font" panose="02000503000000000000" pitchFamily="2" charset="0"/>
              </a:rPr>
              <a:t>Welcome to </a:t>
            </a:r>
          </a:p>
          <a:p>
            <a:pPr algn="ctr"/>
            <a:r>
              <a:rPr lang="en-US" sz="3600" b="1" dirty="0">
                <a:solidFill>
                  <a:srgbClr val="9F169F"/>
                </a:solidFill>
                <a:latin typeface="Primary Magic Font" panose="02000503000000000000" pitchFamily="2" charset="0"/>
              </a:rPr>
              <a:t>Primary Magic Phonics</a:t>
            </a:r>
            <a:r>
              <a:rPr lang="en-US" sz="3600" dirty="0">
                <a:latin typeface="Primary Magic Font" panose="02000503000000000000" pitchFamily="2" charset="0"/>
              </a:rPr>
              <a:t>!</a:t>
            </a:r>
          </a:p>
          <a:p>
            <a:pPr algn="ctr"/>
            <a:endParaRPr lang="en-US" sz="1050" dirty="0">
              <a:latin typeface="Primary Magic Font" panose="02000503000000000000" pitchFamily="2" charset="0"/>
            </a:endParaRPr>
          </a:p>
          <a:p>
            <a:pPr algn="ctr"/>
            <a:r>
              <a:rPr lang="en-US" sz="3600" dirty="0">
                <a:latin typeface="Primary Magic Font" panose="02000503000000000000" pitchFamily="2" charset="0"/>
              </a:rPr>
              <a:t>Today we are learning…</a:t>
            </a:r>
          </a:p>
          <a:p>
            <a:pPr algn="ctr"/>
            <a:endParaRPr lang="en-US" sz="400" dirty="0">
              <a:latin typeface="Primary Magic Font New" panose="020005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FF8C8-16FF-697D-34DA-265A3EBDA015}"/>
              </a:ext>
            </a:extLst>
          </p:cNvPr>
          <p:cNvSpPr txBox="1"/>
          <p:nvPr/>
        </p:nvSpPr>
        <p:spPr>
          <a:xfrm>
            <a:off x="6086219" y="1994970"/>
            <a:ext cx="31894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70C0"/>
                </a:solidFill>
                <a:latin typeface="Primary Magic Font New" panose="02000503000000000000" pitchFamily="2" charset="0"/>
              </a:rPr>
              <a:t>g</a:t>
            </a:r>
            <a:endParaRPr lang="en-GB" sz="19900" b="1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07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2" name="g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solidFill>
                  <a:srgbClr val="FF0000"/>
                </a:solidFill>
                <a:latin typeface="Primary Magic Font New" panose="02000503000000000000" pitchFamily="2" charset="0"/>
                <a:cs typeface="Calibri" panose="020F0502020204030204" pitchFamily="34" charset="0"/>
              </a:rPr>
              <a:t>g</a:t>
            </a:r>
            <a:endParaRPr lang="en-GB" altLang="en-US" sz="10000" dirty="0">
              <a:solidFill>
                <a:srgbClr val="FF0000"/>
              </a:solidFill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a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p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3" name="a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1417" y="266248"/>
            <a:ext cx="3009161" cy="292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4" name="p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7" name="gap.wav"/>
            </a:hlinkClick>
            <a:extLst>
              <a:ext uri="{FF2B5EF4-FFF2-40B4-BE49-F238E27FC236}">
                <a16:creationId xmlns:a16="http://schemas.microsoft.com/office/drawing/2014/main" id="{C1164386-40E0-C8D2-9DEE-6E452A836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334" y="310673"/>
            <a:ext cx="247325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solidFill>
                  <a:srgbClr val="FF0000"/>
                </a:solidFill>
                <a:latin typeface="Primary Magic Font New" panose="02000503000000000000" pitchFamily="2" charset="0"/>
                <a:cs typeface="Calibri" panose="020F0502020204030204" pitchFamily="34" charset="0"/>
              </a:rPr>
              <a:t>g</a:t>
            </a:r>
            <a:endParaRPr lang="en-GB" altLang="en-US" sz="15000" dirty="0">
              <a:solidFill>
                <a:srgbClr val="FF0000"/>
              </a:solidFill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89" y="382110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a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976" y="310673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s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0893" y="4008592"/>
            <a:ext cx="1350213" cy="26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gas.wav"/>
            </a:hlinkClick>
            <a:extLst>
              <a:ext uri="{FF2B5EF4-FFF2-40B4-BE49-F238E27FC236}">
                <a16:creationId xmlns:a16="http://schemas.microsoft.com/office/drawing/2014/main" id="{824BE7A4-91BE-0363-0E76-D7675DAC3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4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5 0.02755 C 0.07097 0.03727 0.07474 0.04491 0.08165 0.05278 C 0.08685 0.06551 0.0948 0.07685 0.10339 0.08681 C 0.10612 0.09699 0.11159 0.10347 0.11589 0.11227 C 0.12904 0.13866 0.13633 0.16782 0.15196 0.19282 C 0.15378 0.20579 0.15482 0.21782 0.16094 0.22894 C 0.16159 0.23264 0.16237 0.23588 0.16277 0.23958 C 0.16355 0.24607 0.16394 0.25255 0.16459 0.2588 C 0.16511 0.26088 0.16654 0.26482 0.16654 0.26528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-0.06991 L -0.02461 0.2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43 0.04907 C -0.06302 0.07338 -0.08971 0.08611 -0.11198 0.10093 C -0.11836 0.10532 -0.12396 0.11181 -0.13125 0.11574 C -0.16523 0.13542 -0.11744 0.10093 -0.15299 0.12755 C -0.1608 0.14097 -0.1651 0.15509 -0.172 0.16852 C -0.17382 0.18542 -0.17799 0.19607 -0.18502 0.21157 C -0.18776 0.21736 -0.18958 0.22477 -0.19349 0.22986 C -0.19804 0.23611 -0.20312 0.24213 -0.20846 0.24815 C -0.21119 0.25208 -0.21419 0.25648 -0.21705 0.26042 C -0.21849 0.26227 -0.22252 0.2625 -0.22252 0.26389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10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2" name="g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solidFill>
                  <a:srgbClr val="FF0000"/>
                </a:solidFill>
                <a:latin typeface="Primary Magic Font New" panose="02000503000000000000" pitchFamily="2" charset="0"/>
                <a:cs typeface="Calibri" panose="020F0502020204030204" pitchFamily="34" charset="0"/>
              </a:rPr>
              <a:t>g</a:t>
            </a:r>
            <a:endParaRPr lang="en-GB" altLang="en-US" sz="10000" dirty="0">
              <a:solidFill>
                <a:srgbClr val="FF0000"/>
              </a:solidFill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a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s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3" name="a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754" y="331761"/>
            <a:ext cx="1400492" cy="276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4" name="s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7" name="gas.wav"/>
            </a:hlinkClick>
            <a:extLst>
              <a:ext uri="{FF2B5EF4-FFF2-40B4-BE49-F238E27FC236}">
                <a16:creationId xmlns:a16="http://schemas.microsoft.com/office/drawing/2014/main" id="{C1164386-40E0-C8D2-9DEE-6E452A836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334" y="310673"/>
            <a:ext cx="247325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solidFill>
                  <a:srgbClr val="FF0000"/>
                </a:solidFill>
                <a:latin typeface="Primary Magic Font New" panose="02000503000000000000" pitchFamily="2" charset="0"/>
                <a:cs typeface="Calibri" panose="020F0502020204030204" pitchFamily="34" charset="0"/>
              </a:rPr>
              <a:t>g</a:t>
            </a:r>
            <a:endParaRPr lang="en-GB" altLang="en-US" sz="15000" dirty="0">
              <a:solidFill>
                <a:srgbClr val="FF0000"/>
              </a:solidFill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89" y="382110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i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976" y="310673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g</a:t>
            </a:r>
            <a:endParaRPr lang="en-GB" altLang="en-US" sz="15000" dirty="0">
              <a:solidFill>
                <a:srgbClr val="FF000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8078" y="4406961"/>
            <a:ext cx="3175841" cy="227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4" name="gig.wav"/>
            </a:hlinkClick>
            <a:extLst>
              <a:ext uri="{FF2B5EF4-FFF2-40B4-BE49-F238E27FC236}">
                <a16:creationId xmlns:a16="http://schemas.microsoft.com/office/drawing/2014/main" id="{824BE7A4-91BE-0363-0E76-D7675DAC3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5 0.02755 C 0.07097 0.03727 0.07474 0.04491 0.08165 0.05278 C 0.08685 0.06551 0.0948 0.07685 0.10339 0.08681 C 0.10612 0.09699 0.11159 0.10347 0.11589 0.11227 C 0.12904 0.13866 0.13633 0.16782 0.15196 0.19282 C 0.15378 0.20579 0.15482 0.21782 0.16094 0.22894 C 0.16159 0.23264 0.16237 0.23588 0.16277 0.23958 C 0.16355 0.24607 0.16394 0.25255 0.16459 0.2588 C 0.16511 0.26088 0.16654 0.26482 0.16654 0.26528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-0.06991 L -0.02461 0.2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43 0.04907 C -0.06302 0.07338 -0.08971 0.08611 -0.11198 0.10093 C -0.11836 0.10532 -0.12396 0.11181 -0.13125 0.11574 C -0.16523 0.13542 -0.11744 0.10093 -0.15299 0.12755 C -0.1608 0.14097 -0.1651 0.15509 -0.172 0.16852 C -0.17382 0.18542 -0.17799 0.19607 -0.18502 0.21157 C -0.18776 0.21736 -0.18958 0.22477 -0.19349 0.22986 C -0.19804 0.23611 -0.20312 0.24213 -0.20846 0.24815 C -0.21119 0.25208 -0.21419 0.25648 -0.21705 0.26042 C -0.21849 0.26227 -0.22252 0.2625 -0.22252 0.26389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10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2" name="g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solidFill>
                  <a:srgbClr val="FF0000"/>
                </a:solidFill>
                <a:latin typeface="Primary Magic Font New" panose="02000503000000000000" pitchFamily="2" charset="0"/>
                <a:cs typeface="Calibri" panose="020F0502020204030204" pitchFamily="34" charset="0"/>
              </a:rPr>
              <a:t>g</a:t>
            </a:r>
            <a:endParaRPr lang="en-GB" altLang="en-US" sz="10000" dirty="0">
              <a:solidFill>
                <a:srgbClr val="FF0000"/>
              </a:solidFill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i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g</a:t>
            </a:r>
            <a:endParaRPr lang="en-GB" altLang="en-US" sz="10000" dirty="0">
              <a:solidFill>
                <a:srgbClr val="FF0000"/>
              </a:solidFill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3" name="i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3081" y="501782"/>
            <a:ext cx="3539277" cy="253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2" name="g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6" name="gig.wav"/>
            </a:hlinkClick>
            <a:extLst>
              <a:ext uri="{FF2B5EF4-FFF2-40B4-BE49-F238E27FC236}">
                <a16:creationId xmlns:a16="http://schemas.microsoft.com/office/drawing/2014/main" id="{C1164386-40E0-C8D2-9DEE-6E452A836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924887"/>
          </a:xfrm>
          <a:prstGeom prst="wedgeEllipseCallout">
            <a:avLst>
              <a:gd name="adj1" fmla="val -50761"/>
              <a:gd name="adj2" fmla="val 4655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1002121"/>
            <a:ext cx="578644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Primary Magic Font" panose="02000503000000000000" pitchFamily="2" charset="0"/>
              </a:rPr>
              <a:t>Time for a silly question! Is the answer </a:t>
            </a:r>
            <a:r>
              <a:rPr lang="en-US" sz="5400" b="1" dirty="0">
                <a:solidFill>
                  <a:srgbClr val="00B050"/>
                </a:solidFill>
                <a:latin typeface="Primary Magic Font" panose="02000503000000000000" pitchFamily="2" charset="0"/>
              </a:rPr>
              <a:t>yes</a:t>
            </a:r>
            <a:r>
              <a:rPr lang="en-US" sz="5400" dirty="0">
                <a:latin typeface="Primary Magic Font" panose="02000503000000000000" pitchFamily="2" charset="0"/>
              </a:rPr>
              <a:t> or </a:t>
            </a:r>
            <a:r>
              <a:rPr lang="en-US" sz="54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no</a:t>
            </a:r>
            <a:r>
              <a:rPr lang="en-US" sz="5400" dirty="0">
                <a:latin typeface="Primary Magic Font" panose="02000503000000000000" pitchFamily="2" charset="0"/>
              </a:rPr>
              <a:t>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43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63A180-B1EC-6469-71FB-33A16AA7F54D}"/>
              </a:ext>
            </a:extLst>
          </p:cNvPr>
          <p:cNvSpPr txBox="1">
            <a:spLocks/>
          </p:cNvSpPr>
          <p:nvPr/>
        </p:nvSpPr>
        <p:spPr bwMode="auto">
          <a:xfrm>
            <a:off x="2425691" y="3791283"/>
            <a:ext cx="7740662" cy="115252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8000" dirty="0">
                <a:latin typeface="Primary Magic Font" panose="02000503000000000000" pitchFamily="2" charset="0"/>
              </a:rPr>
              <a:t>Can gas dig?</a:t>
            </a:r>
            <a:endParaRPr lang="en-GB" altLang="en-US" sz="8000" dirty="0">
              <a:latin typeface="Primary Magic Font" panose="02000503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D3062A-ABE1-DBCC-ABBC-7BA84BE0FB70}"/>
              </a:ext>
            </a:extLst>
          </p:cNvPr>
          <p:cNvGrpSpPr/>
          <p:nvPr/>
        </p:nvGrpSpPr>
        <p:grpSpPr>
          <a:xfrm>
            <a:off x="4070558" y="5192018"/>
            <a:ext cx="1466907" cy="1195754"/>
            <a:chOff x="4070558" y="5192018"/>
            <a:chExt cx="1466907" cy="1195754"/>
          </a:xfrm>
        </p:grpSpPr>
        <p:sp>
          <p:nvSpPr>
            <p:cNvPr id="9" name="Oval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EBA442D-86A7-BEF1-F323-7031AF8F3A59}"/>
                </a:ext>
              </a:extLst>
            </p:cNvPr>
            <p:cNvSpPr/>
            <p:nvPr/>
          </p:nvSpPr>
          <p:spPr>
            <a:xfrm>
              <a:off x="4070558" y="5192018"/>
              <a:ext cx="1466907" cy="1195754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500BA87-09A6-F169-C674-4FA3A1FC3B97}"/>
                </a:ext>
              </a:extLst>
            </p:cNvPr>
            <p:cNvSpPr txBox="1"/>
            <p:nvPr/>
          </p:nvSpPr>
          <p:spPr>
            <a:xfrm>
              <a:off x="4264924" y="5367279"/>
              <a:ext cx="1078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Primary Magic Font" panose="02000503000000000000" pitchFamily="2" charset="0"/>
                </a:rPr>
                <a:t>yes</a:t>
              </a:r>
              <a:endParaRPr lang="en-GB" sz="4000" b="1" dirty="0">
                <a:solidFill>
                  <a:schemeClr val="bg1"/>
                </a:solidFill>
                <a:latin typeface="Primary Magic Font" panose="02000503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302178-A7C4-AAEC-65B4-657AE2960A9D}"/>
              </a:ext>
            </a:extLst>
          </p:cNvPr>
          <p:cNvGrpSpPr/>
          <p:nvPr/>
        </p:nvGrpSpPr>
        <p:grpSpPr>
          <a:xfrm>
            <a:off x="7056201" y="5192018"/>
            <a:ext cx="1466907" cy="1195754"/>
            <a:chOff x="7056201" y="5192018"/>
            <a:chExt cx="1466907" cy="1195754"/>
          </a:xfrm>
        </p:grpSpPr>
        <p:sp>
          <p:nvSpPr>
            <p:cNvPr id="10" name="Oval 9">
              <a:hlinkClick r:id="rId3" action="ppaction://hlinksldjump"/>
              <a:extLst>
                <a:ext uri="{FF2B5EF4-FFF2-40B4-BE49-F238E27FC236}">
                  <a16:creationId xmlns:a16="http://schemas.microsoft.com/office/drawing/2014/main" id="{2A507CBC-FAD6-A628-3C0F-FC3FC6E287ED}"/>
                </a:ext>
              </a:extLst>
            </p:cNvPr>
            <p:cNvSpPr/>
            <p:nvPr/>
          </p:nvSpPr>
          <p:spPr>
            <a:xfrm>
              <a:off x="7056201" y="5192018"/>
              <a:ext cx="1466907" cy="11957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1B6C7657-2BD1-4923-F448-BBA03162BD01}"/>
                </a:ext>
              </a:extLst>
            </p:cNvPr>
            <p:cNvSpPr txBox="1"/>
            <p:nvPr/>
          </p:nvSpPr>
          <p:spPr>
            <a:xfrm>
              <a:off x="7250567" y="5367279"/>
              <a:ext cx="1078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Primary Magic Font" panose="02000503000000000000" pitchFamily="2" charset="0"/>
                </a:rPr>
                <a:t>no</a:t>
              </a:r>
              <a:endParaRPr lang="en-GB" sz="4000" b="1" dirty="0">
                <a:solidFill>
                  <a:schemeClr val="bg1"/>
                </a:solidFill>
                <a:latin typeface="Primary Magic Font" panose="02000503000000000000" pitchFamily="2" charset="0"/>
              </a:endParaRPr>
            </a:p>
          </p:txBody>
        </p:sp>
      </p:grpSp>
      <p:pic>
        <p:nvPicPr>
          <p:cNvPr id="6" name="Picture 5" descr="A red cylinder with a black lid&#10;&#10;Description automatically generated">
            <a:extLst>
              <a:ext uri="{FF2B5EF4-FFF2-40B4-BE49-F238E27FC236}">
                <a16:creationId xmlns:a16="http://schemas.microsoft.com/office/drawing/2014/main" id="{5CA92582-8494-733C-7EF2-A941CD4E9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41" y="338436"/>
            <a:ext cx="1735932" cy="3429001"/>
          </a:xfrm>
          <a:prstGeom prst="rect">
            <a:avLst/>
          </a:prstGeom>
        </p:spPr>
      </p:pic>
      <p:pic>
        <p:nvPicPr>
          <p:cNvPr id="16" name="Picture 15" descr="A shovel with a wooden handle&#10;&#10;Description automatically generated">
            <a:extLst>
              <a:ext uri="{FF2B5EF4-FFF2-40B4-BE49-F238E27FC236}">
                <a16:creationId xmlns:a16="http://schemas.microsoft.com/office/drawing/2014/main" id="{DBC9D0F4-C8B6-FE3E-2780-392425776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3379">
            <a:off x="5793164" y="680557"/>
            <a:ext cx="17145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DFB58C-6BB2-D72E-18EB-7EB9D1A6E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3201" y="606688"/>
            <a:ext cx="2814520" cy="595230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3A406-4454-0F21-36B6-CFEDAF26B24B}"/>
              </a:ext>
            </a:extLst>
          </p:cNvPr>
          <p:cNvGrpSpPr/>
          <p:nvPr/>
        </p:nvGrpSpPr>
        <p:grpSpPr>
          <a:xfrm>
            <a:off x="4583963" y="2496403"/>
            <a:ext cx="6334836" cy="3167418"/>
            <a:chOff x="4583963" y="2496403"/>
            <a:chExt cx="6334836" cy="3167418"/>
          </a:xfrm>
        </p:grpSpPr>
        <p:pic>
          <p:nvPicPr>
            <p:cNvPr id="16" name="Picture 15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B571B32-26DB-DA86-AD64-EBA464171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963" y="2496403"/>
              <a:ext cx="6334836" cy="3167418"/>
            </a:xfrm>
            <a:prstGeom prst="rect">
              <a:avLst/>
            </a:prstGeom>
          </p:spPr>
        </p:pic>
        <p:sp>
          <p:nvSpPr>
            <p:cNvPr id="17" name="TextBox 1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189DEF4-9B84-B224-76CB-7F1F5FB40D97}"/>
                </a:ext>
              </a:extLst>
            </p:cNvPr>
            <p:cNvSpPr txBox="1"/>
            <p:nvPr/>
          </p:nvSpPr>
          <p:spPr>
            <a:xfrm>
              <a:off x="5217364" y="3473355"/>
              <a:ext cx="4940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Primary Magic Font" panose="02000503000000000000" pitchFamily="2" charset="0"/>
                </a:rPr>
                <a:t>Try again</a:t>
              </a:r>
              <a:endParaRPr lang="en-GB" sz="6000" b="1" dirty="0">
                <a:latin typeface="Primary Magic Font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6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zac try again.wav"/>
          </p:stSnd>
        </p:sndAc>
      </p:transition>
    </mc:Choice>
    <mc:Fallback xmlns="">
      <p:transition spd="slow" advClick="0">
        <p:sndAc>
          <p:stSnd>
            <p:snd r:embed="rId6" name="zac try again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789A9AE-CA02-4EC3-44BD-79F9D2F1FBFA}"/>
              </a:ext>
            </a:extLst>
          </p:cNvPr>
          <p:cNvSpPr/>
          <p:nvPr/>
        </p:nvSpPr>
        <p:spPr>
          <a:xfrm>
            <a:off x="888833" y="685919"/>
            <a:ext cx="8266630" cy="4533629"/>
          </a:xfrm>
          <a:prstGeom prst="wedgeEllipseCallout">
            <a:avLst>
              <a:gd name="adj1" fmla="val 45688"/>
              <a:gd name="adj2" fmla="val 4195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FFA813-0398-2BC1-71D4-13207F554494}"/>
              </a:ext>
            </a:extLst>
          </p:cNvPr>
          <p:cNvSpPr/>
          <p:nvPr/>
        </p:nvSpPr>
        <p:spPr>
          <a:xfrm>
            <a:off x="1212116" y="1262182"/>
            <a:ext cx="7416824" cy="36317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115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mary Magic Font New" panose="02000503000000000000" pitchFamily="2" charset="0"/>
              </a:rPr>
              <a:t>Fantastic work!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1DBDDE-4315-B53E-4641-C452E853D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>
            <a:off x="7887640" y="3173553"/>
            <a:ext cx="3668419" cy="3644045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3" name="Picture 8" descr="MCj04413610000[1]">
            <a:extLst>
              <a:ext uri="{FF2B5EF4-FFF2-40B4-BE49-F238E27FC236}">
                <a16:creationId xmlns:a16="http://schemas.microsoft.com/office/drawing/2014/main" id="{E1DB5749-92A1-671B-BAAB-386009C2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46" y="4962629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Cj04413610000[1]">
            <a:extLst>
              <a:ext uri="{FF2B5EF4-FFF2-40B4-BE49-F238E27FC236}">
                <a16:creationId xmlns:a16="http://schemas.microsoft.com/office/drawing/2014/main" id="{88CB2AC5-CC91-9A9F-7949-C06A854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01" y="50712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j04413610000[1]">
            <a:extLst>
              <a:ext uri="{FF2B5EF4-FFF2-40B4-BE49-F238E27FC236}">
                <a16:creationId xmlns:a16="http://schemas.microsoft.com/office/drawing/2014/main" id="{1A3FE047-61EE-EF6C-0E18-E85033B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89" y="5308889"/>
            <a:ext cx="576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Cj04413610000[1]">
            <a:extLst>
              <a:ext uri="{FF2B5EF4-FFF2-40B4-BE49-F238E27FC236}">
                <a16:creationId xmlns:a16="http://schemas.microsoft.com/office/drawing/2014/main" id="{E40F2975-32DB-729F-1F28-34554272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2" y="58137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j04413610000[1]">
            <a:extLst>
              <a:ext uri="{FF2B5EF4-FFF2-40B4-BE49-F238E27FC236}">
                <a16:creationId xmlns:a16="http://schemas.microsoft.com/office/drawing/2014/main" id="{354324EC-2E9F-8E8C-44D7-A38A0E78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56" y="5504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Cj04413610000[1]">
            <a:extLst>
              <a:ext uri="{FF2B5EF4-FFF2-40B4-BE49-F238E27FC236}">
                <a16:creationId xmlns:a16="http://schemas.microsoft.com/office/drawing/2014/main" id="{B1AD2379-FF4F-49E7-1D8F-6D414BE0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83" y="5178394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Cj04413610000[1]">
            <a:extLst>
              <a:ext uri="{FF2B5EF4-FFF2-40B4-BE49-F238E27FC236}">
                <a16:creationId xmlns:a16="http://schemas.microsoft.com/office/drawing/2014/main" id="{AFBC0A70-C621-6B92-7F83-5A2A4DFA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32" y="28138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Cj04413610000[1]">
            <a:extLst>
              <a:ext uri="{FF2B5EF4-FFF2-40B4-BE49-F238E27FC236}">
                <a16:creationId xmlns:a16="http://schemas.microsoft.com/office/drawing/2014/main" id="{AE829E28-559D-B1F6-6E47-DDF08215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98" y="138656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MCj04413610000[1]">
            <a:extLst>
              <a:ext uri="{FF2B5EF4-FFF2-40B4-BE49-F238E27FC236}">
                <a16:creationId xmlns:a16="http://schemas.microsoft.com/office/drawing/2014/main" id="{E4DF5013-6B33-43E9-B5DB-4166F596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58" y="583166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MCj04413610000[1]">
            <a:extLst>
              <a:ext uri="{FF2B5EF4-FFF2-40B4-BE49-F238E27FC236}">
                <a16:creationId xmlns:a16="http://schemas.microsoft.com/office/drawing/2014/main" id="{BB2EFD4A-5B21-33FA-3845-6729AA84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0" y="421864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Cj04413610000[1]">
            <a:extLst>
              <a:ext uri="{FF2B5EF4-FFF2-40B4-BE49-F238E27FC236}">
                <a16:creationId xmlns:a16="http://schemas.microsoft.com/office/drawing/2014/main" id="{D7305E00-548C-6307-76ED-682CEF4A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49" y="21899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Cj04413610000[1]">
            <a:extLst>
              <a:ext uri="{FF2B5EF4-FFF2-40B4-BE49-F238E27FC236}">
                <a16:creationId xmlns:a16="http://schemas.microsoft.com/office/drawing/2014/main" id="{D5A53A95-1673-80E8-C8C9-810A6BCC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5" y="79526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MCj04413610000[1]">
            <a:extLst>
              <a:ext uri="{FF2B5EF4-FFF2-40B4-BE49-F238E27FC236}">
                <a16:creationId xmlns:a16="http://schemas.microsoft.com/office/drawing/2014/main" id="{C85046D5-09FE-ABE4-8224-CC937059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84" y="11513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MCj04413610000[1]">
            <a:extLst>
              <a:ext uri="{FF2B5EF4-FFF2-40B4-BE49-F238E27FC236}">
                <a16:creationId xmlns:a16="http://schemas.microsoft.com/office/drawing/2014/main" id="{B239143F-F3F7-2606-17F1-F4DD76D4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20" y="144633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MCj04413610000[1]">
            <a:extLst>
              <a:ext uri="{FF2B5EF4-FFF2-40B4-BE49-F238E27FC236}">
                <a16:creationId xmlns:a16="http://schemas.microsoft.com/office/drawing/2014/main" id="{BD5D523E-6F3C-99FD-7355-5695D501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8" y="548647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MCj04413610000[1]">
            <a:extLst>
              <a:ext uri="{FF2B5EF4-FFF2-40B4-BE49-F238E27FC236}">
                <a16:creationId xmlns:a16="http://schemas.microsoft.com/office/drawing/2014/main" id="{BB6D1A0B-8D9F-0B8F-6866-D7FFEF87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6" y="595818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MCj04413610000[1]">
            <a:extLst>
              <a:ext uri="{FF2B5EF4-FFF2-40B4-BE49-F238E27FC236}">
                <a16:creationId xmlns:a16="http://schemas.microsoft.com/office/drawing/2014/main" id="{AB6B694C-084E-87ED-44F7-77875511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2" y="5395394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MCj04413610000[1]">
            <a:extLst>
              <a:ext uri="{FF2B5EF4-FFF2-40B4-BE49-F238E27FC236}">
                <a16:creationId xmlns:a16="http://schemas.microsoft.com/office/drawing/2014/main" id="{9055631A-A36E-8913-B8EF-6EAAE1C1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99" y="231242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MCj04413610000[1]">
            <a:extLst>
              <a:ext uri="{FF2B5EF4-FFF2-40B4-BE49-F238E27FC236}">
                <a16:creationId xmlns:a16="http://schemas.microsoft.com/office/drawing/2014/main" id="{FEB5EA2B-1D52-0B09-480A-C732A5B8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28" y="499248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MCj04413610000[1]">
            <a:extLst>
              <a:ext uri="{FF2B5EF4-FFF2-40B4-BE49-F238E27FC236}">
                <a16:creationId xmlns:a16="http://schemas.microsoft.com/office/drawing/2014/main" id="{DE3283FF-B317-8F1B-52F2-C68E7174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46" y="593027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MCj04413610000[1]">
            <a:extLst>
              <a:ext uri="{FF2B5EF4-FFF2-40B4-BE49-F238E27FC236}">
                <a16:creationId xmlns:a16="http://schemas.microsoft.com/office/drawing/2014/main" id="{9670CD05-576E-992F-DA5F-841BDD1B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76" y="290523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MCj04413610000[1]">
            <a:extLst>
              <a:ext uri="{FF2B5EF4-FFF2-40B4-BE49-F238E27FC236}">
                <a16:creationId xmlns:a16="http://schemas.microsoft.com/office/drawing/2014/main" id="{A42FCF9F-6486-25E2-46E6-C4C25350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905" y="160637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MCj04413610000[1]">
            <a:extLst>
              <a:ext uri="{FF2B5EF4-FFF2-40B4-BE49-F238E27FC236}">
                <a16:creationId xmlns:a16="http://schemas.microsoft.com/office/drawing/2014/main" id="{80FA3434-5AC5-2F4B-D9BB-CDA9C6D8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6" y="189450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MCj04413610000[1]">
            <a:extLst>
              <a:ext uri="{FF2B5EF4-FFF2-40B4-BE49-F238E27FC236}">
                <a16:creationId xmlns:a16="http://schemas.microsoft.com/office/drawing/2014/main" id="{1A7DC1ED-9400-5AEA-74D2-288D5EBE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" y="317355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2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antastic work zac.wav"/>
          </p:stSnd>
        </p:sndAc>
      </p:transition>
    </mc:Choice>
    <mc:Fallback xmlns="">
      <p:transition spd="slow">
        <p:sndAc>
          <p:stSnd>
            <p:snd r:embed="rId7" name="fantastic work zac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7C917-01C4-98E0-1345-DA517792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2" y="57480"/>
            <a:ext cx="12055736" cy="67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278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150809"/>
          </a:xfrm>
          <a:prstGeom prst="wedgeEllipseCallout">
            <a:avLst>
              <a:gd name="adj1" fmla="val -52326"/>
              <a:gd name="adj2" fmla="val 422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787739" y="410020"/>
            <a:ext cx="57864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But first…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Can you say the </a:t>
            </a:r>
            <a:r>
              <a:rPr lang="en-US" sz="40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phoneme</a:t>
            </a:r>
            <a:r>
              <a:rPr lang="en-US" sz="4000" dirty="0">
                <a:latin typeface="Primary Magic Font" panose="02000503000000000000" pitchFamily="2" charset="0"/>
              </a:rPr>
              <a:t> for each of these </a:t>
            </a:r>
            <a:r>
              <a:rPr lang="en-US" sz="4000" b="1" dirty="0">
                <a:solidFill>
                  <a:srgbClr val="00B050"/>
                </a:solidFill>
                <a:latin typeface="Primary Magic Font" panose="02000503000000000000" pitchFamily="2" charset="0"/>
              </a:rPr>
              <a:t>graphemes</a:t>
            </a:r>
            <a:r>
              <a:rPr lang="en-US" sz="4000" dirty="0">
                <a:latin typeface="Primary Magic Font" panose="02000503000000000000" pitchFamily="2" charset="0"/>
              </a:rPr>
              <a:t>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0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p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p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1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a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a.wav"/>
            </a:hlinkClick>
            <a:extLst>
              <a:ext uri="{FF2B5EF4-FFF2-40B4-BE49-F238E27FC236}">
                <a16:creationId xmlns:a16="http://schemas.microsoft.com/office/drawing/2014/main" id="{84C2C1C6-4AC5-F381-067B-590FEF919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5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n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n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5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d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d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0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i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i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3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m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m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85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150</Words>
  <Application>Microsoft Office PowerPoint</Application>
  <PresentationFormat>Widescreen</PresentationFormat>
  <Paragraphs>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Primary Magic Font</vt:lpstr>
      <vt:lpstr>Aptos Display</vt:lpstr>
      <vt:lpstr>SassoonPrimaryInfant</vt:lpstr>
      <vt:lpstr>Arial</vt:lpstr>
      <vt:lpstr>Aptos</vt:lpstr>
      <vt:lpstr>Primary Magic Font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Alexander</dc:creator>
  <cp:lastModifiedBy>Georgina Alexander</cp:lastModifiedBy>
  <cp:revision>15</cp:revision>
  <dcterms:created xsi:type="dcterms:W3CDTF">2024-03-11T14:36:33Z</dcterms:created>
  <dcterms:modified xsi:type="dcterms:W3CDTF">2024-04-29T10:28:29Z</dcterms:modified>
</cp:coreProperties>
</file>