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81" r:id="rId3"/>
    <p:sldId id="258" r:id="rId4"/>
    <p:sldId id="288" r:id="rId5"/>
    <p:sldId id="305" r:id="rId6"/>
    <p:sldId id="306" r:id="rId7"/>
    <p:sldId id="307" r:id="rId8"/>
    <p:sldId id="308" r:id="rId9"/>
    <p:sldId id="309" r:id="rId10"/>
    <p:sldId id="293" r:id="rId11"/>
    <p:sldId id="259" r:id="rId12"/>
    <p:sldId id="298" r:id="rId13"/>
    <p:sldId id="261" r:id="rId14"/>
    <p:sldId id="262" r:id="rId15"/>
    <p:sldId id="310" r:id="rId16"/>
    <p:sldId id="312" r:id="rId17"/>
    <p:sldId id="354" r:id="rId18"/>
    <p:sldId id="355" r:id="rId19"/>
    <p:sldId id="303" r:id="rId20"/>
    <p:sldId id="268" r:id="rId21"/>
    <p:sldId id="301" r:id="rId22"/>
    <p:sldId id="302" r:id="rId23"/>
    <p:sldId id="346" r:id="rId24"/>
    <p:sldId id="315" r:id="rId25"/>
    <p:sldId id="348" r:id="rId26"/>
    <p:sldId id="317" r:id="rId27"/>
    <p:sldId id="316" r:id="rId28"/>
    <p:sldId id="349" r:id="rId29"/>
    <p:sldId id="319" r:id="rId30"/>
    <p:sldId id="322" r:id="rId31"/>
    <p:sldId id="350" r:id="rId32"/>
    <p:sldId id="324" r:id="rId33"/>
    <p:sldId id="325" r:id="rId34"/>
    <p:sldId id="351" r:id="rId35"/>
    <p:sldId id="327" r:id="rId36"/>
    <p:sldId id="331" r:id="rId37"/>
    <p:sldId id="352" r:id="rId38"/>
    <p:sldId id="333" r:id="rId39"/>
    <p:sldId id="328" r:id="rId40"/>
    <p:sldId id="353" r:id="rId41"/>
    <p:sldId id="330" r:id="rId42"/>
    <p:sldId id="321" r:id="rId43"/>
    <p:sldId id="304" r:id="rId44"/>
    <p:sldId id="274" r:id="rId45"/>
    <p:sldId id="267" r:id="rId46"/>
    <p:sldId id="271" r:id="rId47"/>
    <p:sldId id="299" r:id="rId48"/>
    <p:sldId id="275" r:id="rId49"/>
    <p:sldId id="300" r:id="rId50"/>
    <p:sldId id="277" r:id="rId51"/>
    <p:sldId id="273" r:id="rId52"/>
  </p:sldIdLst>
  <p:sldSz cx="12192000" cy="6858000"/>
  <p:notesSz cx="9388475" cy="7102475"/>
  <p:embeddedFontLst>
    <p:embeddedFont>
      <p:font typeface="Primary Magic Font New" panose="02000503000000000000" pitchFamily="2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F169F"/>
    <a:srgbClr val="FFFFD9"/>
    <a:srgbClr val="FFFFE5"/>
    <a:srgbClr val="FFFFCC"/>
    <a:srgbClr val="FF9900"/>
    <a:srgbClr val="9D1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015BC5-F910-411A-B62B-69D68827C42D}" v="294" dt="2024-03-21T14:23:37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lexander" userId="26b03bdabe4e8a86" providerId="LiveId" clId="{76015BC5-F910-411A-B62B-69D68827C42D}"/>
    <pc:docChg chg="undo redo custSel modSld">
      <pc:chgData name="Georgina Alexander" userId="26b03bdabe4e8a86" providerId="LiveId" clId="{76015BC5-F910-411A-B62B-69D68827C42D}" dt="2024-03-25T16:41:46.821" v="453" actId="34135"/>
      <pc:docMkLst>
        <pc:docMk/>
      </pc:docMkLst>
      <pc:sldChg chg="addSp delSp modSp mod">
        <pc:chgData name="Georgina Alexander" userId="26b03bdabe4e8a86" providerId="LiveId" clId="{76015BC5-F910-411A-B62B-69D68827C42D}" dt="2024-03-25T16:41:46.821" v="453" actId="34135"/>
        <pc:sldMkLst>
          <pc:docMk/>
          <pc:sldMk cId="1592702186" sldId="257"/>
        </pc:sldMkLst>
        <pc:picChg chg="del">
          <ac:chgData name="Georgina Alexander" userId="26b03bdabe4e8a86" providerId="LiveId" clId="{76015BC5-F910-411A-B62B-69D68827C42D}" dt="2024-03-25T16:38:37.833" v="451" actId="478"/>
          <ac:picMkLst>
            <pc:docMk/>
            <pc:sldMk cId="1592702186" sldId="257"/>
            <ac:picMk id="2" creationId="{5CAAA8CB-0CB0-3AC4-1CC1-EEB84AD557AE}"/>
          </ac:picMkLst>
        </pc:picChg>
        <pc:picChg chg="add mod">
          <ac:chgData name="Georgina Alexander" userId="26b03bdabe4e8a86" providerId="LiveId" clId="{76015BC5-F910-411A-B62B-69D68827C42D}" dt="2024-03-25T16:41:46.821" v="453" actId="34135"/>
          <ac:picMkLst>
            <pc:docMk/>
            <pc:sldMk cId="1592702186" sldId="257"/>
            <ac:picMk id="3" creationId="{6C3E4F62-8853-1CF0-0C38-CD49C37BDA4C}"/>
          </ac:picMkLst>
        </pc:picChg>
      </pc:sldChg>
      <pc:sldChg chg="modSp modAnim">
        <pc:chgData name="Georgina Alexander" userId="26b03bdabe4e8a86" providerId="LiveId" clId="{76015BC5-F910-411A-B62B-69D68827C42D}" dt="2024-03-21T12:06:30.613" v="37"/>
        <pc:sldMkLst>
          <pc:docMk/>
          <pc:sldMk cId="3251555512" sldId="259"/>
        </pc:sldMkLst>
        <pc:spChg chg="mod">
          <ac:chgData name="Georgina Alexander" userId="26b03bdabe4e8a86" providerId="LiveId" clId="{76015BC5-F910-411A-B62B-69D68827C42D}" dt="2024-03-21T12:04:44.779" v="25" actId="20577"/>
          <ac:spMkLst>
            <pc:docMk/>
            <pc:sldMk cId="3251555512" sldId="259"/>
            <ac:spMk id="3" creationId="{BCE61519-9500-B0F6-0703-D7D9287407F0}"/>
          </ac:spMkLst>
        </pc:spChg>
        <pc:picChg chg="mod">
          <ac:chgData name="Georgina Alexander" userId="26b03bdabe4e8a86" providerId="LiveId" clId="{76015BC5-F910-411A-B62B-69D68827C42D}" dt="2024-03-21T12:05:19.687" v="29" actId="688"/>
          <ac:picMkLst>
            <pc:docMk/>
            <pc:sldMk cId="3251555512" sldId="259"/>
            <ac:picMk id="4" creationId="{0851DB70-C64C-3B85-FF86-44BDBF497C3E}"/>
          </ac:picMkLst>
        </pc:picChg>
        <pc:picChg chg="mod">
          <ac:chgData name="Georgina Alexander" userId="26b03bdabe4e8a86" providerId="LiveId" clId="{76015BC5-F910-411A-B62B-69D68827C42D}" dt="2024-03-21T12:05:41.376" v="31" actId="14100"/>
          <ac:picMkLst>
            <pc:docMk/>
            <pc:sldMk cId="3251555512" sldId="259"/>
            <ac:picMk id="6" creationId="{9CCC47BE-A5E9-8353-86C9-915BAD5061AE}"/>
          </ac:picMkLst>
        </pc:picChg>
        <pc:picChg chg="mod">
          <ac:chgData name="Georgina Alexander" userId="26b03bdabe4e8a86" providerId="LiveId" clId="{76015BC5-F910-411A-B62B-69D68827C42D}" dt="2024-03-21T12:06:00.331" v="35" actId="14100"/>
          <ac:picMkLst>
            <pc:docMk/>
            <pc:sldMk cId="3251555512" sldId="259"/>
            <ac:picMk id="10" creationId="{E57790F2-FAE0-B026-E20E-C3923B487237}"/>
          </ac:picMkLst>
        </pc:picChg>
        <pc:picChg chg="mod">
          <ac:chgData name="Georgina Alexander" userId="26b03bdabe4e8a86" providerId="LiveId" clId="{76015BC5-F910-411A-B62B-69D68827C42D}" dt="2024-03-21T12:06:10.032" v="36" actId="14826"/>
          <ac:picMkLst>
            <pc:docMk/>
            <pc:sldMk cId="3251555512" sldId="259"/>
            <ac:picMk id="11" creationId="{172D4CDE-EC72-D3C0-CC05-575E0866B8F1}"/>
          </ac:picMkLst>
        </pc:picChg>
      </pc:sldChg>
      <pc:sldChg chg="modSp modAnim">
        <pc:chgData name="Georgina Alexander" userId="26b03bdabe4e8a86" providerId="LiveId" clId="{76015BC5-F910-411A-B62B-69D68827C42D}" dt="2024-03-21T14:26:15.965" v="380"/>
        <pc:sldMkLst>
          <pc:docMk/>
          <pc:sldMk cId="2558158729" sldId="261"/>
        </pc:sldMkLst>
        <pc:spChg chg="mod">
          <ac:chgData name="Georgina Alexander" userId="26b03bdabe4e8a86" providerId="LiveId" clId="{76015BC5-F910-411A-B62B-69D68827C42D}" dt="2024-03-21T12:08:08.993" v="42" actId="1076"/>
          <ac:spMkLst>
            <pc:docMk/>
            <pc:sldMk cId="2558158729" sldId="261"/>
            <ac:spMk id="3" creationId="{75CBB521-D581-9EDE-11D4-1DA20446CB09}"/>
          </ac:spMkLst>
        </pc:spChg>
        <pc:spChg chg="mod">
          <ac:chgData name="Georgina Alexander" userId="26b03bdabe4e8a86" providerId="LiveId" clId="{76015BC5-F910-411A-B62B-69D68827C42D}" dt="2024-03-21T12:08:11.306" v="45" actId="20577"/>
          <ac:spMkLst>
            <pc:docMk/>
            <pc:sldMk cId="2558158729" sldId="261"/>
            <ac:spMk id="4" creationId="{E49C4E06-3C3D-0010-352B-A14471D3CB82}"/>
          </ac:spMkLst>
        </pc:spChg>
        <pc:picChg chg="mod">
          <ac:chgData name="Georgina Alexander" userId="26b03bdabe4e8a86" providerId="LiveId" clId="{76015BC5-F910-411A-B62B-69D68827C42D}" dt="2024-03-21T12:09:19.005" v="50" actId="1076"/>
          <ac:picMkLst>
            <pc:docMk/>
            <pc:sldMk cId="2558158729" sldId="261"/>
            <ac:picMk id="6" creationId="{3ECDC808-8D80-2B22-D3F8-AC48F208CD77}"/>
          </ac:picMkLst>
        </pc:picChg>
      </pc:sldChg>
      <pc:sldChg chg="addSp delSp modSp mod modAnim">
        <pc:chgData name="Georgina Alexander" userId="26b03bdabe4e8a86" providerId="LiveId" clId="{76015BC5-F910-411A-B62B-69D68827C42D}" dt="2024-03-22T09:55:09.250" v="402" actId="1076"/>
        <pc:sldMkLst>
          <pc:docMk/>
          <pc:sldMk cId="1569438539" sldId="262"/>
        </pc:sldMkLst>
        <pc:spChg chg="del">
          <ac:chgData name="Georgina Alexander" userId="26b03bdabe4e8a86" providerId="LiveId" clId="{76015BC5-F910-411A-B62B-69D68827C42D}" dt="2024-03-22T09:54:50.241" v="398" actId="478"/>
          <ac:spMkLst>
            <pc:docMk/>
            <pc:sldMk cId="1569438539" sldId="262"/>
            <ac:spMk id="3" creationId="{A9A1EB28-C998-0C67-C4E5-50A1C4FA05B5}"/>
          </ac:spMkLst>
        </pc:spChg>
        <pc:spChg chg="mod">
          <ac:chgData name="Georgina Alexander" userId="26b03bdabe4e8a86" providerId="LiveId" clId="{76015BC5-F910-411A-B62B-69D68827C42D}" dt="2024-03-21T12:10:06.701" v="55" actId="20577"/>
          <ac:spMkLst>
            <pc:docMk/>
            <pc:sldMk cId="1569438539" sldId="262"/>
            <ac:spMk id="10" creationId="{02C9D090-AB7D-6F24-2E08-ACD60B9B76C0}"/>
          </ac:spMkLst>
        </pc:spChg>
        <pc:spChg chg="mod">
          <ac:chgData name="Georgina Alexander" userId="26b03bdabe4e8a86" providerId="LiveId" clId="{76015BC5-F910-411A-B62B-69D68827C42D}" dt="2024-03-21T12:10:11.311" v="60" actId="20577"/>
          <ac:spMkLst>
            <pc:docMk/>
            <pc:sldMk cId="1569438539" sldId="262"/>
            <ac:spMk id="11" creationId="{C80606AC-18F4-F80A-2C7C-ADF0301A8405}"/>
          </ac:spMkLst>
        </pc:spChg>
        <pc:spChg chg="del">
          <ac:chgData name="Georgina Alexander" userId="26b03bdabe4e8a86" providerId="LiveId" clId="{76015BC5-F910-411A-B62B-69D68827C42D}" dt="2024-03-22T09:54:58.888" v="400" actId="478"/>
          <ac:spMkLst>
            <pc:docMk/>
            <pc:sldMk cId="1569438539" sldId="262"/>
            <ac:spMk id="12" creationId="{4C9C4922-4D7C-1814-3C64-3BC82492BE81}"/>
          </ac:spMkLst>
        </pc:spChg>
        <pc:spChg chg="add mod">
          <ac:chgData name="Georgina Alexander" userId="26b03bdabe4e8a86" providerId="LiveId" clId="{76015BC5-F910-411A-B62B-69D68827C42D}" dt="2024-03-22T09:54:56.121" v="399" actId="1076"/>
          <ac:spMkLst>
            <pc:docMk/>
            <pc:sldMk cId="1569438539" sldId="262"/>
            <ac:spMk id="17" creationId="{FDF29B0C-CA3A-D76C-0ADB-89767E85BB7B}"/>
          </ac:spMkLst>
        </pc:spChg>
        <pc:spChg chg="add mod">
          <ac:chgData name="Georgina Alexander" userId="26b03bdabe4e8a86" providerId="LiveId" clId="{76015BC5-F910-411A-B62B-69D68827C42D}" dt="2024-03-22T09:55:09.250" v="402" actId="1076"/>
          <ac:spMkLst>
            <pc:docMk/>
            <pc:sldMk cId="1569438539" sldId="262"/>
            <ac:spMk id="18" creationId="{9640FB9B-A5F7-FF1A-674C-41E32D24BDA3}"/>
          </ac:spMkLst>
        </pc:spChg>
        <pc:picChg chg="mod">
          <ac:chgData name="Georgina Alexander" userId="26b03bdabe4e8a86" providerId="LiveId" clId="{76015BC5-F910-411A-B62B-69D68827C42D}" dt="2024-03-21T12:10:40.949" v="65" actId="1076"/>
          <ac:picMkLst>
            <pc:docMk/>
            <pc:sldMk cId="1569438539" sldId="262"/>
            <ac:picMk id="13" creationId="{C95BD12F-4C02-F6FB-FAF4-BC1B69E0D82A}"/>
          </ac:picMkLst>
        </pc:picChg>
      </pc:sldChg>
      <pc:sldChg chg="addSp delSp modSp mod">
        <pc:chgData name="Georgina Alexander" userId="26b03bdabe4e8a86" providerId="LiveId" clId="{76015BC5-F910-411A-B62B-69D68827C42D}" dt="2024-03-21T14:20:49.532" v="290" actId="1076"/>
        <pc:sldMkLst>
          <pc:docMk/>
          <pc:sldMk cId="2749619024" sldId="267"/>
        </pc:sldMkLst>
        <pc:spChg chg="mod">
          <ac:chgData name="Georgina Alexander" userId="26b03bdabe4e8a86" providerId="LiveId" clId="{76015BC5-F910-411A-B62B-69D68827C42D}" dt="2024-03-21T14:01:22.388" v="282" actId="20577"/>
          <ac:spMkLst>
            <pc:docMk/>
            <pc:sldMk cId="2749619024" sldId="267"/>
            <ac:spMk id="2" creationId="{B38EF7EE-5F46-9AAE-023C-9136D243493B}"/>
          </ac:spMkLst>
        </pc:spChg>
        <pc:spChg chg="del">
          <ac:chgData name="Georgina Alexander" userId="26b03bdabe4e8a86" providerId="LiveId" clId="{76015BC5-F910-411A-B62B-69D68827C42D}" dt="2024-03-21T14:01:13.497" v="273" actId="478"/>
          <ac:spMkLst>
            <pc:docMk/>
            <pc:sldMk cId="2749619024" sldId="267"/>
            <ac:spMk id="6" creationId="{203BA6AB-DFC8-2545-6428-8230A163C336}"/>
          </ac:spMkLst>
        </pc:spChg>
        <pc:picChg chg="del mod">
          <ac:chgData name="Georgina Alexander" userId="26b03bdabe4e8a86" providerId="LiveId" clId="{76015BC5-F910-411A-B62B-69D68827C42D}" dt="2024-03-21T14:20:38.097" v="285" actId="478"/>
          <ac:picMkLst>
            <pc:docMk/>
            <pc:sldMk cId="2749619024" sldId="267"/>
            <ac:picMk id="3" creationId="{2E9DDD2C-BB6F-A02C-0943-63B1CFD47AD3}"/>
          </ac:picMkLst>
        </pc:picChg>
        <pc:picChg chg="add mod">
          <ac:chgData name="Georgina Alexander" userId="26b03bdabe4e8a86" providerId="LiveId" clId="{76015BC5-F910-411A-B62B-69D68827C42D}" dt="2024-03-21T14:20:49.532" v="290" actId="1076"/>
          <ac:picMkLst>
            <pc:docMk/>
            <pc:sldMk cId="2749619024" sldId="267"/>
            <ac:picMk id="9" creationId="{2939A1D4-3BC9-EAB9-CB42-D59BA9A61733}"/>
          </ac:picMkLst>
        </pc:picChg>
      </pc:sldChg>
      <pc:sldChg chg="modSp">
        <pc:chgData name="Georgina Alexander" userId="26b03bdabe4e8a86" providerId="LiveId" clId="{76015BC5-F910-411A-B62B-69D68827C42D}" dt="2024-03-21T12:28:20.384" v="144" actId="20577"/>
        <pc:sldMkLst>
          <pc:docMk/>
          <pc:sldMk cId="4046542073" sldId="268"/>
        </pc:sldMkLst>
        <pc:spChg chg="mod">
          <ac:chgData name="Georgina Alexander" userId="26b03bdabe4e8a86" providerId="LiveId" clId="{76015BC5-F910-411A-B62B-69D68827C42D}" dt="2024-03-21T12:28:20.384" v="144" actId="20577"/>
          <ac:spMkLst>
            <pc:docMk/>
            <pc:sldMk cId="4046542073" sldId="268"/>
            <ac:spMk id="2" creationId="{1BD27312-F4EA-2E4B-22C4-89F2B9359A78}"/>
          </ac:spMkLst>
        </pc:spChg>
      </pc:sldChg>
      <pc:sldChg chg="modSp">
        <pc:chgData name="Georgina Alexander" userId="26b03bdabe4e8a86" providerId="LiveId" clId="{76015BC5-F910-411A-B62B-69D68827C42D}" dt="2024-03-21T14:21:30.414" v="300" actId="20577"/>
        <pc:sldMkLst>
          <pc:docMk/>
          <pc:sldMk cId="2737761477" sldId="271"/>
        </pc:sldMkLst>
        <pc:spChg chg="mod">
          <ac:chgData name="Georgina Alexander" userId="26b03bdabe4e8a86" providerId="LiveId" clId="{76015BC5-F910-411A-B62B-69D68827C42D}" dt="2024-03-21T14:21:30.414" v="300" actId="20577"/>
          <ac:spMkLst>
            <pc:docMk/>
            <pc:sldMk cId="2737761477" sldId="271"/>
            <ac:spMk id="2" creationId="{AB26AAE0-E32B-E113-7BAD-B8DC8938F246}"/>
          </ac:spMkLst>
        </pc:spChg>
        <pc:picChg chg="mod">
          <ac:chgData name="Georgina Alexander" userId="26b03bdabe4e8a86" providerId="LiveId" clId="{76015BC5-F910-411A-B62B-69D68827C42D}" dt="2024-03-21T14:21:25.209" v="291" actId="14826"/>
          <ac:picMkLst>
            <pc:docMk/>
            <pc:sldMk cId="2737761477" sldId="271"/>
            <ac:picMk id="3" creationId="{92F6DC38-A59D-269A-70B4-5F9921A3D496}"/>
          </ac:picMkLst>
        </pc:picChg>
      </pc:sldChg>
      <pc:sldChg chg="modSp mod">
        <pc:chgData name="Georgina Alexander" userId="26b03bdabe4e8a86" providerId="LiveId" clId="{76015BC5-F910-411A-B62B-69D68827C42D}" dt="2024-03-25T15:34:30.013" v="444" actId="20577"/>
        <pc:sldMkLst>
          <pc:docMk/>
          <pc:sldMk cId="2343330204" sldId="273"/>
        </pc:sldMkLst>
        <pc:spChg chg="mod">
          <ac:chgData name="Georgina Alexander" userId="26b03bdabe4e8a86" providerId="LiveId" clId="{76015BC5-F910-411A-B62B-69D68827C42D}" dt="2024-03-25T15:34:30.013" v="444" actId="20577"/>
          <ac:spMkLst>
            <pc:docMk/>
            <pc:sldMk cId="2343330204" sldId="273"/>
            <ac:spMk id="26" creationId="{ECFFA813-0398-2BC1-71D4-13207F554494}"/>
          </ac:spMkLst>
        </pc:spChg>
      </pc:sldChg>
      <pc:sldChg chg="addSp modSp mod modAnim">
        <pc:chgData name="Georgina Alexander" userId="26b03bdabe4e8a86" providerId="LiveId" clId="{76015BC5-F910-411A-B62B-69D68827C42D}" dt="2024-03-25T15:37:55.253" v="448"/>
        <pc:sldMkLst>
          <pc:docMk/>
          <pc:sldMk cId="1515793243" sldId="274"/>
        </pc:sldMkLst>
        <pc:spChg chg="mod">
          <ac:chgData name="Georgina Alexander" userId="26b03bdabe4e8a86" providerId="LiveId" clId="{76015BC5-F910-411A-B62B-69D68827C42D}" dt="2024-03-21T14:00:06.591" v="268" actId="20577"/>
          <ac:spMkLst>
            <pc:docMk/>
            <pc:sldMk cId="1515793243" sldId="274"/>
            <ac:spMk id="2" creationId="{AB26AAE0-E32B-E113-7BAD-B8DC8938F246}"/>
          </ac:spMkLst>
        </pc:spChg>
        <pc:spChg chg="add mod">
          <ac:chgData name="Georgina Alexander" userId="26b03bdabe4e8a86" providerId="LiveId" clId="{76015BC5-F910-411A-B62B-69D68827C42D}" dt="2024-03-21T14:00:36.077" v="271" actId="688"/>
          <ac:spMkLst>
            <pc:docMk/>
            <pc:sldMk cId="1515793243" sldId="274"/>
            <ac:spMk id="6" creationId="{0461617E-104D-E594-C441-DF9CD8727FF2}"/>
          </ac:spMkLst>
        </pc:spChg>
        <pc:picChg chg="mod">
          <ac:chgData name="Georgina Alexander" userId="26b03bdabe4e8a86" providerId="LiveId" clId="{76015BC5-F910-411A-B62B-69D68827C42D}" dt="2024-03-21T14:00:20.258" v="269" actId="14826"/>
          <ac:picMkLst>
            <pc:docMk/>
            <pc:sldMk cId="1515793243" sldId="274"/>
            <ac:picMk id="3" creationId="{92F6DC38-A59D-269A-70B4-5F9921A3D496}"/>
          </ac:picMkLst>
        </pc:picChg>
      </pc:sldChg>
      <pc:sldChg chg="modSp mod">
        <pc:chgData name="Georgina Alexander" userId="26b03bdabe4e8a86" providerId="LiveId" clId="{76015BC5-F910-411A-B62B-69D68827C42D}" dt="2024-03-21T14:22:33.493" v="372" actId="1076"/>
        <pc:sldMkLst>
          <pc:docMk/>
          <pc:sldMk cId="380707791" sldId="275"/>
        </pc:sldMkLst>
        <pc:spChg chg="mod">
          <ac:chgData name="Georgina Alexander" userId="26b03bdabe4e8a86" providerId="LiveId" clId="{76015BC5-F910-411A-B62B-69D68827C42D}" dt="2024-03-21T14:22:11.700" v="369" actId="20577"/>
          <ac:spMkLst>
            <pc:docMk/>
            <pc:sldMk cId="380707791" sldId="275"/>
            <ac:spMk id="4" creationId="{3963A180-B1EC-6469-71FB-33A16AA7F54D}"/>
          </ac:spMkLst>
        </pc:spChg>
        <pc:picChg chg="mod">
          <ac:chgData name="Georgina Alexander" userId="26b03bdabe4e8a86" providerId="LiveId" clId="{76015BC5-F910-411A-B62B-69D68827C42D}" dt="2024-03-21T14:22:33.493" v="372" actId="1076"/>
          <ac:picMkLst>
            <pc:docMk/>
            <pc:sldMk cId="380707791" sldId="275"/>
            <ac:picMk id="8" creationId="{BD19C2FE-8039-5846-07CA-F724503A683D}"/>
          </ac:picMkLst>
        </pc:picChg>
      </pc:sldChg>
      <pc:sldChg chg="addSp delSp modSp mod">
        <pc:chgData name="Georgina Alexander" userId="26b03bdabe4e8a86" providerId="LiveId" clId="{76015BC5-F910-411A-B62B-69D68827C42D}" dt="2024-03-21T14:23:19.876" v="376"/>
        <pc:sldMkLst>
          <pc:docMk/>
          <pc:sldMk cId="3903426752" sldId="277"/>
        </pc:sldMkLst>
        <pc:spChg chg="mod">
          <ac:chgData name="Georgina Alexander" userId="26b03bdabe4e8a86" providerId="LiveId" clId="{76015BC5-F910-411A-B62B-69D68827C42D}" dt="2024-03-21T14:23:11.158" v="374" actId="27636"/>
          <ac:spMkLst>
            <pc:docMk/>
            <pc:sldMk cId="3903426752" sldId="277"/>
            <ac:spMk id="2" creationId="{710AC5C4-0B48-306E-0666-FF460287BFE9}"/>
          </ac:spMkLst>
        </pc:spChg>
        <pc:picChg chg="add mod">
          <ac:chgData name="Georgina Alexander" userId="26b03bdabe4e8a86" providerId="LiveId" clId="{76015BC5-F910-411A-B62B-69D68827C42D}" dt="2024-03-21T14:23:19.876" v="376"/>
          <ac:picMkLst>
            <pc:docMk/>
            <pc:sldMk cId="3903426752" sldId="277"/>
            <ac:picMk id="3" creationId="{F650B4A3-999B-5F89-58D7-112E12DC7C4D}"/>
          </ac:picMkLst>
        </pc:picChg>
        <pc:picChg chg="del">
          <ac:chgData name="Georgina Alexander" userId="26b03bdabe4e8a86" providerId="LiveId" clId="{76015BC5-F910-411A-B62B-69D68827C42D}" dt="2024-03-21T14:23:14.816" v="375" actId="478"/>
          <ac:picMkLst>
            <pc:docMk/>
            <pc:sldMk cId="3903426752" sldId="277"/>
            <ac:picMk id="6" creationId="{1E6CCC2D-CE3E-2FE6-4C99-8AE63F748DD0}"/>
          </ac:picMkLst>
        </pc:picChg>
      </pc:sldChg>
      <pc:sldChg chg="modSp mod">
        <pc:chgData name="Georgina Alexander" userId="26b03bdabe4e8a86" providerId="LiveId" clId="{76015BC5-F910-411A-B62B-69D68827C42D}" dt="2024-03-21T10:25:36.011" v="3" actId="20577"/>
        <pc:sldMkLst>
          <pc:docMk/>
          <pc:sldMk cId="1273078352" sldId="281"/>
        </pc:sldMkLst>
        <pc:spChg chg="mod">
          <ac:chgData name="Georgina Alexander" userId="26b03bdabe4e8a86" providerId="LiveId" clId="{76015BC5-F910-411A-B62B-69D68827C42D}" dt="2024-03-21T10:25:36.011" v="3" actId="20577"/>
          <ac:spMkLst>
            <pc:docMk/>
            <pc:sldMk cId="1273078352" sldId="281"/>
            <ac:spMk id="6" creationId="{959FF8C8-16FF-697D-34DA-265A3EBDA015}"/>
          </ac:spMkLst>
        </pc:spChg>
      </pc:sldChg>
      <pc:sldChg chg="modSp mod">
        <pc:chgData name="Georgina Alexander" userId="26b03bdabe4e8a86" providerId="LiveId" clId="{76015BC5-F910-411A-B62B-69D68827C42D}" dt="2024-03-21T12:02:39.059" v="6" actId="20577"/>
        <pc:sldMkLst>
          <pc:docMk/>
          <pc:sldMk cId="1047825603" sldId="288"/>
        </pc:sldMkLst>
        <pc:spChg chg="mod">
          <ac:chgData name="Georgina Alexander" userId="26b03bdabe4e8a86" providerId="LiveId" clId="{76015BC5-F910-411A-B62B-69D68827C42D}" dt="2024-03-21T12:02:39.059" v="6" actId="20577"/>
          <ac:spMkLst>
            <pc:docMk/>
            <pc:sldMk cId="1047825603" sldId="288"/>
            <ac:spMk id="3" creationId="{10C87A49-49D2-22E5-9159-48E2EEE1E45A}"/>
          </ac:spMkLst>
        </pc:spChg>
      </pc:sldChg>
      <pc:sldChg chg="modSp">
        <pc:chgData name="Georgina Alexander" userId="26b03bdabe4e8a86" providerId="LiveId" clId="{76015BC5-F910-411A-B62B-69D68827C42D}" dt="2024-03-21T12:28:43.168" v="152" actId="20577"/>
        <pc:sldMkLst>
          <pc:docMk/>
          <pc:sldMk cId="2480899108" sldId="301"/>
        </pc:sldMkLst>
        <pc:spChg chg="mod">
          <ac:chgData name="Georgina Alexander" userId="26b03bdabe4e8a86" providerId="LiveId" clId="{76015BC5-F910-411A-B62B-69D68827C42D}" dt="2024-03-21T12:28:43.168" v="152" actId="20577"/>
          <ac:spMkLst>
            <pc:docMk/>
            <pc:sldMk cId="2480899108" sldId="301"/>
            <ac:spMk id="2" creationId="{1BD27312-F4EA-2E4B-22C4-89F2B9359A78}"/>
          </ac:spMkLst>
        </pc:spChg>
      </pc:sldChg>
      <pc:sldChg chg="modSp">
        <pc:chgData name="Georgina Alexander" userId="26b03bdabe4e8a86" providerId="LiveId" clId="{76015BC5-F910-411A-B62B-69D68827C42D}" dt="2024-03-21T12:29:04.151" v="160" actId="20577"/>
        <pc:sldMkLst>
          <pc:docMk/>
          <pc:sldMk cId="1094896191" sldId="302"/>
        </pc:sldMkLst>
        <pc:spChg chg="mod">
          <ac:chgData name="Georgina Alexander" userId="26b03bdabe4e8a86" providerId="LiveId" clId="{76015BC5-F910-411A-B62B-69D68827C42D}" dt="2024-03-21T12:29:04.151" v="160" actId="20577"/>
          <ac:spMkLst>
            <pc:docMk/>
            <pc:sldMk cId="1094896191" sldId="302"/>
            <ac:spMk id="2" creationId="{1BD27312-F4EA-2E4B-22C4-89F2B9359A78}"/>
          </ac:spMkLst>
        </pc:spChg>
      </pc:sldChg>
      <pc:sldChg chg="modSp mod">
        <pc:chgData name="Georgina Alexander" userId="26b03bdabe4e8a86" providerId="LiveId" clId="{76015BC5-F910-411A-B62B-69D68827C42D}" dt="2024-03-21T12:03:02.881" v="12" actId="20577"/>
        <pc:sldMkLst>
          <pc:docMk/>
          <pc:sldMk cId="2406139796" sldId="305"/>
        </pc:sldMkLst>
        <pc:spChg chg="mod">
          <ac:chgData name="Georgina Alexander" userId="26b03bdabe4e8a86" providerId="LiveId" clId="{76015BC5-F910-411A-B62B-69D68827C42D}" dt="2024-03-21T12:03:02.881" v="12" actId="20577"/>
          <ac:spMkLst>
            <pc:docMk/>
            <pc:sldMk cId="2406139796" sldId="305"/>
            <ac:spMk id="3" creationId="{10C87A49-49D2-22E5-9159-48E2EEE1E45A}"/>
          </ac:spMkLst>
        </pc:spChg>
      </pc:sldChg>
      <pc:sldChg chg="modSp mod">
        <pc:chgData name="Georgina Alexander" userId="26b03bdabe4e8a86" providerId="LiveId" clId="{76015BC5-F910-411A-B62B-69D68827C42D}" dt="2024-03-21T12:03:09.380" v="15" actId="20577"/>
        <pc:sldMkLst>
          <pc:docMk/>
          <pc:sldMk cId="1538167479" sldId="306"/>
        </pc:sldMkLst>
        <pc:spChg chg="mod">
          <ac:chgData name="Georgina Alexander" userId="26b03bdabe4e8a86" providerId="LiveId" clId="{76015BC5-F910-411A-B62B-69D68827C42D}" dt="2024-03-21T12:03:09.380" v="15" actId="20577"/>
          <ac:spMkLst>
            <pc:docMk/>
            <pc:sldMk cId="1538167479" sldId="306"/>
            <ac:spMk id="3" creationId="{10C87A49-49D2-22E5-9159-48E2EEE1E45A}"/>
          </ac:spMkLst>
        </pc:spChg>
      </pc:sldChg>
      <pc:sldChg chg="modSp mod">
        <pc:chgData name="Georgina Alexander" userId="26b03bdabe4e8a86" providerId="LiveId" clId="{76015BC5-F910-411A-B62B-69D68827C42D}" dt="2024-03-21T12:03:31.234" v="17" actId="20577"/>
        <pc:sldMkLst>
          <pc:docMk/>
          <pc:sldMk cId="2893588657" sldId="307"/>
        </pc:sldMkLst>
        <pc:spChg chg="mod">
          <ac:chgData name="Georgina Alexander" userId="26b03bdabe4e8a86" providerId="LiveId" clId="{76015BC5-F910-411A-B62B-69D68827C42D}" dt="2024-03-21T12:03:31.234" v="17" actId="20577"/>
          <ac:spMkLst>
            <pc:docMk/>
            <pc:sldMk cId="2893588657" sldId="307"/>
            <ac:spMk id="3" creationId="{10C87A49-49D2-22E5-9159-48E2EEE1E45A}"/>
          </ac:spMkLst>
        </pc:spChg>
      </pc:sldChg>
      <pc:sldChg chg="modSp mod">
        <pc:chgData name="Georgina Alexander" userId="26b03bdabe4e8a86" providerId="LiveId" clId="{76015BC5-F910-411A-B62B-69D68827C42D}" dt="2024-03-21T12:04:00.357" v="19" actId="20577"/>
        <pc:sldMkLst>
          <pc:docMk/>
          <pc:sldMk cId="1476041362" sldId="308"/>
        </pc:sldMkLst>
        <pc:spChg chg="mod">
          <ac:chgData name="Georgina Alexander" userId="26b03bdabe4e8a86" providerId="LiveId" clId="{76015BC5-F910-411A-B62B-69D68827C42D}" dt="2024-03-21T12:04:00.357" v="19" actId="20577"/>
          <ac:spMkLst>
            <pc:docMk/>
            <pc:sldMk cId="1476041362" sldId="308"/>
            <ac:spMk id="3" creationId="{10C87A49-49D2-22E5-9159-48E2EEE1E45A}"/>
          </ac:spMkLst>
        </pc:spChg>
      </pc:sldChg>
      <pc:sldChg chg="modSp mod">
        <pc:chgData name="Georgina Alexander" userId="26b03bdabe4e8a86" providerId="LiveId" clId="{76015BC5-F910-411A-B62B-69D68827C42D}" dt="2024-03-21T12:04:22.256" v="21" actId="20577"/>
        <pc:sldMkLst>
          <pc:docMk/>
          <pc:sldMk cId="2601813742" sldId="309"/>
        </pc:sldMkLst>
        <pc:spChg chg="mod">
          <ac:chgData name="Georgina Alexander" userId="26b03bdabe4e8a86" providerId="LiveId" clId="{76015BC5-F910-411A-B62B-69D68827C42D}" dt="2024-03-21T12:04:22.256" v="21" actId="20577"/>
          <ac:spMkLst>
            <pc:docMk/>
            <pc:sldMk cId="2601813742" sldId="309"/>
            <ac:spMk id="3" creationId="{10C87A49-49D2-22E5-9159-48E2EEE1E45A}"/>
          </ac:spMkLst>
        </pc:spChg>
      </pc:sldChg>
      <pc:sldChg chg="addSp modSp mod modAnim">
        <pc:chgData name="Georgina Alexander" userId="26b03bdabe4e8a86" providerId="LiveId" clId="{76015BC5-F910-411A-B62B-69D68827C42D}" dt="2024-03-21T14:27:04.551" v="382"/>
        <pc:sldMkLst>
          <pc:docMk/>
          <pc:sldMk cId="3570888734" sldId="310"/>
        </pc:sldMkLst>
        <pc:spChg chg="mod">
          <ac:chgData name="Georgina Alexander" userId="26b03bdabe4e8a86" providerId="LiveId" clId="{76015BC5-F910-411A-B62B-69D68827C42D}" dt="2024-03-21T12:11:14.094" v="68" actId="20577"/>
          <ac:spMkLst>
            <pc:docMk/>
            <pc:sldMk cId="3570888734" sldId="310"/>
            <ac:spMk id="2" creationId="{02CEDEA2-54B1-8708-41CD-FB0C072103AE}"/>
          </ac:spMkLst>
        </pc:spChg>
        <pc:spChg chg="mod">
          <ac:chgData name="Georgina Alexander" userId="26b03bdabe4e8a86" providerId="LiveId" clId="{76015BC5-F910-411A-B62B-69D68827C42D}" dt="2024-03-21T12:11:25.416" v="73" actId="14100"/>
          <ac:spMkLst>
            <pc:docMk/>
            <pc:sldMk cId="3570888734" sldId="310"/>
            <ac:spMk id="3" creationId="{75CBB521-D581-9EDE-11D4-1DA20446CB09}"/>
          </ac:spMkLst>
        </pc:spChg>
        <pc:spChg chg="mod">
          <ac:chgData name="Georgina Alexander" userId="26b03bdabe4e8a86" providerId="LiveId" clId="{76015BC5-F910-411A-B62B-69D68827C42D}" dt="2024-03-21T12:11:34.913" v="77" actId="20577"/>
          <ac:spMkLst>
            <pc:docMk/>
            <pc:sldMk cId="3570888734" sldId="310"/>
            <ac:spMk id="4" creationId="{E49C4E06-3C3D-0010-352B-A14471D3CB82}"/>
          </ac:spMkLst>
        </pc:spChg>
        <pc:spChg chg="add mod">
          <ac:chgData name="Georgina Alexander" userId="26b03bdabe4e8a86" providerId="LiveId" clId="{76015BC5-F910-411A-B62B-69D68827C42D}" dt="2024-03-21T12:14:49.207" v="92" actId="14100"/>
          <ac:spMkLst>
            <pc:docMk/>
            <pc:sldMk cId="3570888734" sldId="310"/>
            <ac:spMk id="9" creationId="{D5D4A80B-BE8D-E6FF-BC5A-3ABBD31D8BC8}"/>
          </ac:spMkLst>
        </pc:spChg>
        <pc:grpChg chg="add mod">
          <ac:chgData name="Georgina Alexander" userId="26b03bdabe4e8a86" providerId="LiveId" clId="{76015BC5-F910-411A-B62B-69D68827C42D}" dt="2024-03-21T12:14:49.207" v="92" actId="14100"/>
          <ac:grpSpMkLst>
            <pc:docMk/>
            <pc:sldMk cId="3570888734" sldId="310"/>
            <ac:grpSpMk id="10" creationId="{7003E82E-DC7A-0DD1-82EA-C22EAD1A8F5C}"/>
          </ac:grpSpMkLst>
        </pc:grpChg>
        <pc:picChg chg="mod">
          <ac:chgData name="Georgina Alexander" userId="26b03bdabe4e8a86" providerId="LiveId" clId="{76015BC5-F910-411A-B62B-69D68827C42D}" dt="2024-03-21T12:14:49.207" v="92" actId="14100"/>
          <ac:picMkLst>
            <pc:docMk/>
            <pc:sldMk cId="3570888734" sldId="310"/>
            <ac:picMk id="6" creationId="{3ECDC808-8D80-2B22-D3F8-AC48F208CD77}"/>
          </ac:picMkLst>
        </pc:picChg>
      </pc:sldChg>
      <pc:sldChg chg="addSp delSp modSp mod modAnim">
        <pc:chgData name="Georgina Alexander" userId="26b03bdabe4e8a86" providerId="LiveId" clId="{76015BC5-F910-411A-B62B-69D68827C42D}" dt="2024-03-22T09:55:49.809" v="407"/>
        <pc:sldMkLst>
          <pc:docMk/>
          <pc:sldMk cId="3889604420" sldId="312"/>
        </pc:sldMkLst>
        <pc:spChg chg="add del">
          <ac:chgData name="Georgina Alexander" userId="26b03bdabe4e8a86" providerId="LiveId" clId="{76015BC5-F910-411A-B62B-69D68827C42D}" dt="2024-03-22T09:55:30.528" v="404" actId="478"/>
          <ac:spMkLst>
            <pc:docMk/>
            <pc:sldMk cId="3889604420" sldId="312"/>
            <ac:spMk id="3" creationId="{A9A1EB28-C998-0C67-C4E5-50A1C4FA05B5}"/>
          </ac:spMkLst>
        </pc:spChg>
        <pc:spChg chg="mod">
          <ac:chgData name="Georgina Alexander" userId="26b03bdabe4e8a86" providerId="LiveId" clId="{76015BC5-F910-411A-B62B-69D68827C42D}" dt="2024-03-21T12:16:37.967" v="96" actId="20577"/>
          <ac:spMkLst>
            <pc:docMk/>
            <pc:sldMk cId="3889604420" sldId="312"/>
            <ac:spMk id="9" creationId="{1B55FEAD-B9CC-7885-30B8-C2227657E0A4}"/>
          </ac:spMkLst>
        </pc:spChg>
        <pc:spChg chg="mod">
          <ac:chgData name="Georgina Alexander" userId="26b03bdabe4e8a86" providerId="LiveId" clId="{76015BC5-F910-411A-B62B-69D68827C42D}" dt="2024-03-21T12:16:40.994" v="99" actId="20577"/>
          <ac:spMkLst>
            <pc:docMk/>
            <pc:sldMk cId="3889604420" sldId="312"/>
            <ac:spMk id="10" creationId="{02C9D090-AB7D-6F24-2E08-ACD60B9B76C0}"/>
          </ac:spMkLst>
        </pc:spChg>
        <pc:spChg chg="mod">
          <ac:chgData name="Georgina Alexander" userId="26b03bdabe4e8a86" providerId="LiveId" clId="{76015BC5-F910-411A-B62B-69D68827C42D}" dt="2024-03-21T12:16:45.733" v="102" actId="20577"/>
          <ac:spMkLst>
            <pc:docMk/>
            <pc:sldMk cId="3889604420" sldId="312"/>
            <ac:spMk id="11" creationId="{C80606AC-18F4-F80A-2C7C-ADF0301A8405}"/>
          </ac:spMkLst>
        </pc:spChg>
        <pc:spChg chg="del">
          <ac:chgData name="Georgina Alexander" userId="26b03bdabe4e8a86" providerId="LiveId" clId="{76015BC5-F910-411A-B62B-69D68827C42D}" dt="2024-03-22T09:55:33.039" v="405" actId="478"/>
          <ac:spMkLst>
            <pc:docMk/>
            <pc:sldMk cId="3889604420" sldId="312"/>
            <ac:spMk id="12" creationId="{4C9C4922-4D7C-1814-3C64-3BC82492BE81}"/>
          </ac:spMkLst>
        </pc:spChg>
        <pc:spChg chg="add mod">
          <ac:chgData name="Georgina Alexander" userId="26b03bdabe4e8a86" providerId="LiveId" clId="{76015BC5-F910-411A-B62B-69D68827C42D}" dt="2024-03-22T09:55:49.809" v="407"/>
          <ac:spMkLst>
            <pc:docMk/>
            <pc:sldMk cId="3889604420" sldId="312"/>
            <ac:spMk id="13" creationId="{1CE39D5F-6049-7218-89C8-E0568184AAB1}"/>
          </ac:spMkLst>
        </pc:spChg>
        <pc:spChg chg="mod">
          <ac:chgData name="Georgina Alexander" userId="26b03bdabe4e8a86" providerId="LiveId" clId="{76015BC5-F910-411A-B62B-69D68827C42D}" dt="2024-03-21T12:14:27.411" v="91" actId="1076"/>
          <ac:spMkLst>
            <pc:docMk/>
            <pc:sldMk cId="3889604420" sldId="312"/>
            <ac:spMk id="19" creationId="{A999CC58-7C67-2FBF-ED69-79D2DCDFDE55}"/>
          </ac:spMkLst>
        </pc:spChg>
        <pc:grpChg chg="add mod">
          <ac:chgData name="Georgina Alexander" userId="26b03bdabe4e8a86" providerId="LiveId" clId="{76015BC5-F910-411A-B62B-69D68827C42D}" dt="2024-03-21T12:14:27.411" v="91" actId="1076"/>
          <ac:grpSpMkLst>
            <pc:docMk/>
            <pc:sldMk cId="3889604420" sldId="312"/>
            <ac:grpSpMk id="17" creationId="{0BD7C2AC-9403-6192-C7F5-B2649B99A1E1}"/>
          </ac:grpSpMkLst>
        </pc:grpChg>
        <pc:picChg chg="del">
          <ac:chgData name="Georgina Alexander" userId="26b03bdabe4e8a86" providerId="LiveId" clId="{76015BC5-F910-411A-B62B-69D68827C42D}" dt="2024-03-21T12:14:23.010" v="90" actId="478"/>
          <ac:picMkLst>
            <pc:docMk/>
            <pc:sldMk cId="3889604420" sldId="312"/>
            <ac:picMk id="13" creationId="{C95BD12F-4C02-F6FB-FAF4-BC1B69E0D82A}"/>
          </ac:picMkLst>
        </pc:picChg>
        <pc:picChg chg="mod">
          <ac:chgData name="Georgina Alexander" userId="26b03bdabe4e8a86" providerId="LiveId" clId="{76015BC5-F910-411A-B62B-69D68827C42D}" dt="2024-03-21T12:14:27.411" v="91" actId="1076"/>
          <ac:picMkLst>
            <pc:docMk/>
            <pc:sldMk cId="3889604420" sldId="312"/>
            <ac:picMk id="18" creationId="{5DE264BC-B043-128D-8740-C643ADFA0553}"/>
          </ac:picMkLst>
        </pc:picChg>
      </pc:sldChg>
      <pc:sldChg chg="modSp modAnim">
        <pc:chgData name="Georgina Alexander" userId="26b03bdabe4e8a86" providerId="LiveId" clId="{76015BC5-F910-411A-B62B-69D68827C42D}" dt="2024-03-21T12:29:30.494" v="168" actId="20577"/>
        <pc:sldMkLst>
          <pc:docMk/>
          <pc:sldMk cId="2354346293" sldId="315"/>
        </pc:sldMkLst>
        <pc:spChg chg="mod">
          <ac:chgData name="Georgina Alexander" userId="26b03bdabe4e8a86" providerId="LiveId" clId="{76015BC5-F910-411A-B62B-69D68827C42D}" dt="2024-03-21T12:29:30.494" v="168" actId="20577"/>
          <ac:spMkLst>
            <pc:docMk/>
            <pc:sldMk cId="2354346293" sldId="315"/>
            <ac:spMk id="2" creationId="{E00385B4-BCC1-F165-8C75-A0CBD3A1F2BE}"/>
          </ac:spMkLst>
        </pc:spChg>
      </pc:sldChg>
      <pc:sldChg chg="modSp modAnim">
        <pc:chgData name="Georgina Alexander" userId="26b03bdabe4e8a86" providerId="LiveId" clId="{76015BC5-F910-411A-B62B-69D68827C42D}" dt="2024-03-21T12:29:49.006" v="184" actId="20577"/>
        <pc:sldMkLst>
          <pc:docMk/>
          <pc:sldMk cId="50994164" sldId="316"/>
        </pc:sldMkLst>
        <pc:spChg chg="mod">
          <ac:chgData name="Georgina Alexander" userId="26b03bdabe4e8a86" providerId="LiveId" clId="{76015BC5-F910-411A-B62B-69D68827C42D}" dt="2024-03-21T12:29:49.006" v="184" actId="20577"/>
          <ac:spMkLst>
            <pc:docMk/>
            <pc:sldMk cId="50994164" sldId="316"/>
            <ac:spMk id="3" creationId="{C96C11D4-DDD1-2AEC-EB41-865DC692DDE2}"/>
          </ac:spMkLst>
        </pc:spChg>
      </pc:sldChg>
      <pc:sldChg chg="modSp">
        <pc:chgData name="Georgina Alexander" userId="26b03bdabe4e8a86" providerId="LiveId" clId="{76015BC5-F910-411A-B62B-69D68827C42D}" dt="2024-03-21T12:29:36.557" v="176" actId="20577"/>
        <pc:sldMkLst>
          <pc:docMk/>
          <pc:sldMk cId="4209988357" sldId="317"/>
        </pc:sldMkLst>
        <pc:spChg chg="mod">
          <ac:chgData name="Georgina Alexander" userId="26b03bdabe4e8a86" providerId="LiveId" clId="{76015BC5-F910-411A-B62B-69D68827C42D}" dt="2024-03-21T12:29:36.557" v="176" actId="20577"/>
          <ac:spMkLst>
            <pc:docMk/>
            <pc:sldMk cId="4209988357" sldId="317"/>
            <ac:spMk id="2" creationId="{E00385B4-BCC1-F165-8C75-A0CBD3A1F2BE}"/>
          </ac:spMkLst>
        </pc:spChg>
      </pc:sldChg>
      <pc:sldChg chg="modSp mod">
        <pc:chgData name="Georgina Alexander" userId="26b03bdabe4e8a86" providerId="LiveId" clId="{76015BC5-F910-411A-B62B-69D68827C42D}" dt="2024-03-25T15:33:00.569" v="416" actId="14100"/>
        <pc:sldMkLst>
          <pc:docMk/>
          <pc:sldMk cId="3641111369" sldId="319"/>
        </pc:sldMkLst>
        <pc:spChg chg="mod">
          <ac:chgData name="Georgina Alexander" userId="26b03bdabe4e8a86" providerId="LiveId" clId="{76015BC5-F910-411A-B62B-69D68827C42D}" dt="2024-03-21T12:29:55.900" v="192" actId="20577"/>
          <ac:spMkLst>
            <pc:docMk/>
            <pc:sldMk cId="3641111369" sldId="319"/>
            <ac:spMk id="3" creationId="{C96C11D4-DDD1-2AEC-EB41-865DC692DDE2}"/>
          </ac:spMkLst>
        </pc:spChg>
        <pc:picChg chg="mod">
          <ac:chgData name="Georgina Alexander" userId="26b03bdabe4e8a86" providerId="LiveId" clId="{76015BC5-F910-411A-B62B-69D68827C42D}" dt="2024-03-25T15:33:00.569" v="416" actId="14100"/>
          <ac:picMkLst>
            <pc:docMk/>
            <pc:sldMk cId="3641111369" sldId="319"/>
            <ac:picMk id="2" creationId="{735A9E66-25F5-34DA-AD80-2B7F71DBCD85}"/>
          </ac:picMkLst>
        </pc:picChg>
      </pc:sldChg>
      <pc:sldChg chg="modSp mod">
        <pc:chgData name="Georgina Alexander" userId="26b03bdabe4e8a86" providerId="LiveId" clId="{76015BC5-F910-411A-B62B-69D68827C42D}" dt="2024-03-25T15:34:14.029" v="428" actId="14100"/>
        <pc:sldMkLst>
          <pc:docMk/>
          <pc:sldMk cId="1235172613" sldId="321"/>
        </pc:sldMkLst>
        <pc:picChg chg="mod">
          <ac:chgData name="Georgina Alexander" userId="26b03bdabe4e8a86" providerId="LiveId" clId="{76015BC5-F910-411A-B62B-69D68827C42D}" dt="2024-03-25T15:34:14.029" v="428" actId="14100"/>
          <ac:picMkLst>
            <pc:docMk/>
            <pc:sldMk cId="1235172613" sldId="321"/>
            <ac:picMk id="4" creationId="{DE4613EE-70D8-60C6-4C2A-665158F8F9F7}"/>
          </ac:picMkLst>
        </pc:picChg>
      </pc:sldChg>
      <pc:sldChg chg="modSp modAnim">
        <pc:chgData name="Georgina Alexander" userId="26b03bdabe4e8a86" providerId="LiveId" clId="{76015BC5-F910-411A-B62B-69D68827C42D}" dt="2024-03-21T12:30:11.668" v="201" actId="20577"/>
        <pc:sldMkLst>
          <pc:docMk/>
          <pc:sldMk cId="3129211446" sldId="322"/>
        </pc:sldMkLst>
        <pc:spChg chg="mod">
          <ac:chgData name="Georgina Alexander" userId="26b03bdabe4e8a86" providerId="LiveId" clId="{76015BC5-F910-411A-B62B-69D68827C42D}" dt="2024-03-21T12:30:11.668" v="201" actId="20577"/>
          <ac:spMkLst>
            <pc:docMk/>
            <pc:sldMk cId="3129211446" sldId="322"/>
            <ac:spMk id="2" creationId="{E00385B4-BCC1-F165-8C75-A0CBD3A1F2BE}"/>
          </ac:spMkLst>
        </pc:spChg>
      </pc:sldChg>
      <pc:sldChg chg="modSp">
        <pc:chgData name="Georgina Alexander" userId="26b03bdabe4e8a86" providerId="LiveId" clId="{76015BC5-F910-411A-B62B-69D68827C42D}" dt="2024-03-21T12:30:18.536" v="210" actId="20577"/>
        <pc:sldMkLst>
          <pc:docMk/>
          <pc:sldMk cId="3501257951" sldId="324"/>
        </pc:sldMkLst>
        <pc:spChg chg="mod">
          <ac:chgData name="Georgina Alexander" userId="26b03bdabe4e8a86" providerId="LiveId" clId="{76015BC5-F910-411A-B62B-69D68827C42D}" dt="2024-03-21T12:30:18.536" v="210" actId="20577"/>
          <ac:spMkLst>
            <pc:docMk/>
            <pc:sldMk cId="3501257951" sldId="324"/>
            <ac:spMk id="2" creationId="{E00385B4-BCC1-F165-8C75-A0CBD3A1F2BE}"/>
          </ac:spMkLst>
        </pc:spChg>
      </pc:sldChg>
      <pc:sldChg chg="modSp modAnim">
        <pc:chgData name="Georgina Alexander" userId="26b03bdabe4e8a86" providerId="LiveId" clId="{76015BC5-F910-411A-B62B-69D68827C42D}" dt="2024-03-21T12:30:33.081" v="218" actId="20577"/>
        <pc:sldMkLst>
          <pc:docMk/>
          <pc:sldMk cId="732468494" sldId="325"/>
        </pc:sldMkLst>
        <pc:spChg chg="mod">
          <ac:chgData name="Georgina Alexander" userId="26b03bdabe4e8a86" providerId="LiveId" clId="{76015BC5-F910-411A-B62B-69D68827C42D}" dt="2024-03-21T12:30:33.081" v="218" actId="20577"/>
          <ac:spMkLst>
            <pc:docMk/>
            <pc:sldMk cId="732468494" sldId="325"/>
            <ac:spMk id="3" creationId="{C96C11D4-DDD1-2AEC-EB41-865DC692DDE2}"/>
          </ac:spMkLst>
        </pc:spChg>
      </pc:sldChg>
      <pc:sldChg chg="modSp mod">
        <pc:chgData name="Georgina Alexander" userId="26b03bdabe4e8a86" providerId="LiveId" clId="{76015BC5-F910-411A-B62B-69D68827C42D}" dt="2024-03-25T15:33:27.159" v="420" actId="14100"/>
        <pc:sldMkLst>
          <pc:docMk/>
          <pc:sldMk cId="3019611693" sldId="327"/>
        </pc:sldMkLst>
        <pc:spChg chg="mod">
          <ac:chgData name="Georgina Alexander" userId="26b03bdabe4e8a86" providerId="LiveId" clId="{76015BC5-F910-411A-B62B-69D68827C42D}" dt="2024-03-21T12:30:39.739" v="226" actId="20577"/>
          <ac:spMkLst>
            <pc:docMk/>
            <pc:sldMk cId="3019611693" sldId="327"/>
            <ac:spMk id="3" creationId="{C96C11D4-DDD1-2AEC-EB41-865DC692DDE2}"/>
          </ac:spMkLst>
        </pc:spChg>
        <pc:picChg chg="mod">
          <ac:chgData name="Georgina Alexander" userId="26b03bdabe4e8a86" providerId="LiveId" clId="{76015BC5-F910-411A-B62B-69D68827C42D}" dt="2024-03-25T15:33:27.159" v="420" actId="14100"/>
          <ac:picMkLst>
            <pc:docMk/>
            <pc:sldMk cId="3019611693" sldId="327"/>
            <ac:picMk id="2" creationId="{735A9E66-25F5-34DA-AD80-2B7F71DBCD85}"/>
          </ac:picMkLst>
        </pc:picChg>
      </pc:sldChg>
      <pc:sldChg chg="modSp modAnim">
        <pc:chgData name="Georgina Alexander" userId="26b03bdabe4e8a86" providerId="LiveId" clId="{76015BC5-F910-411A-B62B-69D68827C42D}" dt="2024-03-21T12:31:26.339" v="251" actId="20577"/>
        <pc:sldMkLst>
          <pc:docMk/>
          <pc:sldMk cId="1148777127" sldId="328"/>
        </pc:sldMkLst>
        <pc:spChg chg="mod">
          <ac:chgData name="Georgina Alexander" userId="26b03bdabe4e8a86" providerId="LiveId" clId="{76015BC5-F910-411A-B62B-69D68827C42D}" dt="2024-03-21T12:31:26.339" v="251" actId="20577"/>
          <ac:spMkLst>
            <pc:docMk/>
            <pc:sldMk cId="1148777127" sldId="328"/>
            <ac:spMk id="2" creationId="{E00385B4-BCC1-F165-8C75-A0CBD3A1F2BE}"/>
          </ac:spMkLst>
        </pc:spChg>
      </pc:sldChg>
      <pc:sldChg chg="modSp">
        <pc:chgData name="Georgina Alexander" userId="26b03bdabe4e8a86" providerId="LiveId" clId="{76015BC5-F910-411A-B62B-69D68827C42D}" dt="2024-03-21T12:31:32.874" v="260" actId="20577"/>
        <pc:sldMkLst>
          <pc:docMk/>
          <pc:sldMk cId="742275911" sldId="330"/>
        </pc:sldMkLst>
        <pc:spChg chg="mod">
          <ac:chgData name="Georgina Alexander" userId="26b03bdabe4e8a86" providerId="LiveId" clId="{76015BC5-F910-411A-B62B-69D68827C42D}" dt="2024-03-21T12:31:32.874" v="260" actId="20577"/>
          <ac:spMkLst>
            <pc:docMk/>
            <pc:sldMk cId="742275911" sldId="330"/>
            <ac:spMk id="2" creationId="{E00385B4-BCC1-F165-8C75-A0CBD3A1F2BE}"/>
          </ac:spMkLst>
        </pc:spChg>
      </pc:sldChg>
      <pc:sldChg chg="modSp modAnim">
        <pc:chgData name="Georgina Alexander" userId="26b03bdabe4e8a86" providerId="LiveId" clId="{76015BC5-F910-411A-B62B-69D68827C42D}" dt="2024-03-21T12:30:46.932" v="234" actId="20577"/>
        <pc:sldMkLst>
          <pc:docMk/>
          <pc:sldMk cId="23186608" sldId="331"/>
        </pc:sldMkLst>
        <pc:spChg chg="mod">
          <ac:chgData name="Georgina Alexander" userId="26b03bdabe4e8a86" providerId="LiveId" clId="{76015BC5-F910-411A-B62B-69D68827C42D}" dt="2024-03-21T12:30:46.932" v="234" actId="20577"/>
          <ac:spMkLst>
            <pc:docMk/>
            <pc:sldMk cId="23186608" sldId="331"/>
            <ac:spMk id="3" creationId="{C96C11D4-DDD1-2AEC-EB41-865DC692DDE2}"/>
          </ac:spMkLst>
        </pc:spChg>
      </pc:sldChg>
      <pc:sldChg chg="modSp mod">
        <pc:chgData name="Georgina Alexander" userId="26b03bdabe4e8a86" providerId="LiveId" clId="{76015BC5-F910-411A-B62B-69D68827C42D}" dt="2024-03-25T15:33:50.710" v="424" actId="14100"/>
        <pc:sldMkLst>
          <pc:docMk/>
          <pc:sldMk cId="1700965177" sldId="333"/>
        </pc:sldMkLst>
        <pc:spChg chg="mod">
          <ac:chgData name="Georgina Alexander" userId="26b03bdabe4e8a86" providerId="LiveId" clId="{76015BC5-F910-411A-B62B-69D68827C42D}" dt="2024-03-21T12:30:52.604" v="242" actId="20577"/>
          <ac:spMkLst>
            <pc:docMk/>
            <pc:sldMk cId="1700965177" sldId="333"/>
            <ac:spMk id="3" creationId="{C96C11D4-DDD1-2AEC-EB41-865DC692DDE2}"/>
          </ac:spMkLst>
        </pc:spChg>
        <pc:picChg chg="mod">
          <ac:chgData name="Georgina Alexander" userId="26b03bdabe4e8a86" providerId="LiveId" clId="{76015BC5-F910-411A-B62B-69D68827C42D}" dt="2024-03-25T15:33:50.710" v="424" actId="14100"/>
          <ac:picMkLst>
            <pc:docMk/>
            <pc:sldMk cId="1700965177" sldId="333"/>
            <ac:picMk id="2" creationId="{735A9E66-25F5-34DA-AD80-2B7F71DBCD85}"/>
          </ac:picMkLst>
        </pc:picChg>
      </pc:sldChg>
      <pc:sldChg chg="modSp mod">
        <pc:chgData name="Georgina Alexander" userId="26b03bdabe4e8a86" providerId="LiveId" clId="{76015BC5-F910-411A-B62B-69D68827C42D}" dt="2024-03-25T15:32:16.226" v="410" actId="14100"/>
        <pc:sldMkLst>
          <pc:docMk/>
          <pc:sldMk cId="1591428263" sldId="346"/>
        </pc:sldMkLst>
        <pc:picChg chg="mod">
          <ac:chgData name="Georgina Alexander" userId="26b03bdabe4e8a86" providerId="LiveId" clId="{76015BC5-F910-411A-B62B-69D68827C42D}" dt="2024-03-25T15:32:16.226" v="410" actId="14100"/>
          <ac:picMkLst>
            <pc:docMk/>
            <pc:sldMk cId="1591428263" sldId="346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76015BC5-F910-411A-B62B-69D68827C42D}" dt="2024-03-25T15:32:29.156" v="412" actId="14100"/>
        <pc:sldMkLst>
          <pc:docMk/>
          <pc:sldMk cId="701557865" sldId="348"/>
        </pc:sldMkLst>
        <pc:picChg chg="mod">
          <ac:chgData name="Georgina Alexander" userId="26b03bdabe4e8a86" providerId="LiveId" clId="{76015BC5-F910-411A-B62B-69D68827C42D}" dt="2024-03-25T15:32:29.156" v="412" actId="14100"/>
          <ac:picMkLst>
            <pc:docMk/>
            <pc:sldMk cId="701557865" sldId="348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76015BC5-F910-411A-B62B-69D68827C42D}" dt="2024-03-25T15:32:46.857" v="414" actId="14100"/>
        <pc:sldMkLst>
          <pc:docMk/>
          <pc:sldMk cId="3094441241" sldId="349"/>
        </pc:sldMkLst>
        <pc:picChg chg="mod">
          <ac:chgData name="Georgina Alexander" userId="26b03bdabe4e8a86" providerId="LiveId" clId="{76015BC5-F910-411A-B62B-69D68827C42D}" dt="2024-03-25T15:32:46.857" v="414" actId="14100"/>
          <ac:picMkLst>
            <pc:docMk/>
            <pc:sldMk cId="3094441241" sldId="349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76015BC5-F910-411A-B62B-69D68827C42D}" dt="2024-03-25T15:33:13.839" v="418" actId="14100"/>
        <pc:sldMkLst>
          <pc:docMk/>
          <pc:sldMk cId="608756317" sldId="350"/>
        </pc:sldMkLst>
        <pc:picChg chg="mod">
          <ac:chgData name="Georgina Alexander" userId="26b03bdabe4e8a86" providerId="LiveId" clId="{76015BC5-F910-411A-B62B-69D68827C42D}" dt="2024-03-25T15:33:13.839" v="418" actId="14100"/>
          <ac:picMkLst>
            <pc:docMk/>
            <pc:sldMk cId="608756317" sldId="350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76015BC5-F910-411A-B62B-69D68827C42D}" dt="2024-03-25T15:36:50.641" v="446" actId="14100"/>
        <pc:sldMkLst>
          <pc:docMk/>
          <pc:sldMk cId="3638475429" sldId="351"/>
        </pc:sldMkLst>
        <pc:picChg chg="mod">
          <ac:chgData name="Georgina Alexander" userId="26b03bdabe4e8a86" providerId="LiveId" clId="{76015BC5-F910-411A-B62B-69D68827C42D}" dt="2024-03-25T15:36:50.641" v="446" actId="14100"/>
          <ac:picMkLst>
            <pc:docMk/>
            <pc:sldMk cId="3638475429" sldId="351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76015BC5-F910-411A-B62B-69D68827C42D}" dt="2024-03-25T15:33:40.168" v="422" actId="14100"/>
        <pc:sldMkLst>
          <pc:docMk/>
          <pc:sldMk cId="1962728668" sldId="352"/>
        </pc:sldMkLst>
        <pc:picChg chg="mod">
          <ac:chgData name="Georgina Alexander" userId="26b03bdabe4e8a86" providerId="LiveId" clId="{76015BC5-F910-411A-B62B-69D68827C42D}" dt="2024-03-25T15:33:40.168" v="422" actId="14100"/>
          <ac:picMkLst>
            <pc:docMk/>
            <pc:sldMk cId="1962728668" sldId="352"/>
            <ac:picMk id="4" creationId="{DE4613EE-70D8-60C6-4C2A-665158F8F9F7}"/>
          </ac:picMkLst>
        </pc:picChg>
      </pc:sldChg>
      <pc:sldChg chg="modSp mod">
        <pc:chgData name="Georgina Alexander" userId="26b03bdabe4e8a86" providerId="LiveId" clId="{76015BC5-F910-411A-B62B-69D68827C42D}" dt="2024-03-25T15:34:02.968" v="426" actId="14100"/>
        <pc:sldMkLst>
          <pc:docMk/>
          <pc:sldMk cId="121729000" sldId="353"/>
        </pc:sldMkLst>
        <pc:picChg chg="mod">
          <ac:chgData name="Georgina Alexander" userId="26b03bdabe4e8a86" providerId="LiveId" clId="{76015BC5-F910-411A-B62B-69D68827C42D}" dt="2024-03-25T15:34:02.968" v="426" actId="14100"/>
          <ac:picMkLst>
            <pc:docMk/>
            <pc:sldMk cId="121729000" sldId="353"/>
            <ac:picMk id="4" creationId="{DE4613EE-70D8-60C6-4C2A-665158F8F9F7}"/>
          </ac:picMkLst>
        </pc:picChg>
      </pc:sldChg>
      <pc:sldChg chg="modSp modAnim">
        <pc:chgData name="Georgina Alexander" userId="26b03bdabe4e8a86" providerId="LiveId" clId="{76015BC5-F910-411A-B62B-69D68827C42D}" dt="2024-03-21T14:30:40.353" v="396"/>
        <pc:sldMkLst>
          <pc:docMk/>
          <pc:sldMk cId="4291958621" sldId="354"/>
        </pc:sldMkLst>
        <pc:spChg chg="mod">
          <ac:chgData name="Georgina Alexander" userId="26b03bdabe4e8a86" providerId="LiveId" clId="{76015BC5-F910-411A-B62B-69D68827C42D}" dt="2024-03-21T12:24:12.496" v="108" actId="20577"/>
          <ac:spMkLst>
            <pc:docMk/>
            <pc:sldMk cId="4291958621" sldId="354"/>
            <ac:spMk id="2" creationId="{02CEDEA2-54B1-8708-41CD-FB0C072103AE}"/>
          </ac:spMkLst>
        </pc:spChg>
        <pc:spChg chg="mod">
          <ac:chgData name="Georgina Alexander" userId="26b03bdabe4e8a86" providerId="LiveId" clId="{76015BC5-F910-411A-B62B-69D68827C42D}" dt="2024-03-21T12:24:21.970" v="111" actId="14100"/>
          <ac:spMkLst>
            <pc:docMk/>
            <pc:sldMk cId="4291958621" sldId="354"/>
            <ac:spMk id="3" creationId="{75CBB521-D581-9EDE-11D4-1DA20446CB09}"/>
          </ac:spMkLst>
        </pc:spChg>
        <pc:spChg chg="mod">
          <ac:chgData name="Georgina Alexander" userId="26b03bdabe4e8a86" providerId="LiveId" clId="{76015BC5-F910-411A-B62B-69D68827C42D}" dt="2024-03-21T14:29:41.811" v="390" actId="255"/>
          <ac:spMkLst>
            <pc:docMk/>
            <pc:sldMk cId="4291958621" sldId="354"/>
            <ac:spMk id="4" creationId="{E49C4E06-3C3D-0010-352B-A14471D3CB82}"/>
          </ac:spMkLst>
        </pc:spChg>
        <pc:picChg chg="mod">
          <ac:chgData name="Georgina Alexander" userId="26b03bdabe4e8a86" providerId="LiveId" clId="{76015BC5-F910-411A-B62B-69D68827C42D}" dt="2024-03-21T12:26:02.744" v="122" actId="1076"/>
          <ac:picMkLst>
            <pc:docMk/>
            <pc:sldMk cId="4291958621" sldId="354"/>
            <ac:picMk id="6" creationId="{3ECDC808-8D80-2B22-D3F8-AC48F208CD77}"/>
          </ac:picMkLst>
        </pc:picChg>
      </pc:sldChg>
      <pc:sldChg chg="addSp delSp modSp mod modAnim">
        <pc:chgData name="Georgina Alexander" userId="26b03bdabe4e8a86" providerId="LiveId" clId="{76015BC5-F910-411A-B62B-69D68827C42D}" dt="2024-03-22T09:55:54.811" v="408"/>
        <pc:sldMkLst>
          <pc:docMk/>
          <pc:sldMk cId="3686161370" sldId="355"/>
        </pc:sldMkLst>
        <pc:spChg chg="mod">
          <ac:chgData name="Georgina Alexander" userId="26b03bdabe4e8a86" providerId="LiveId" clId="{76015BC5-F910-411A-B62B-69D68827C42D}" dt="2024-03-21T12:26:50.843" v="130" actId="20577"/>
          <ac:spMkLst>
            <pc:docMk/>
            <pc:sldMk cId="3686161370" sldId="355"/>
            <ac:spMk id="9" creationId="{1B55FEAD-B9CC-7885-30B8-C2227657E0A4}"/>
          </ac:spMkLst>
        </pc:spChg>
        <pc:spChg chg="mod">
          <ac:chgData name="Georgina Alexander" userId="26b03bdabe4e8a86" providerId="LiveId" clId="{76015BC5-F910-411A-B62B-69D68827C42D}" dt="2024-03-21T12:26:53.140" v="131" actId="20577"/>
          <ac:spMkLst>
            <pc:docMk/>
            <pc:sldMk cId="3686161370" sldId="355"/>
            <ac:spMk id="10" creationId="{02C9D090-AB7D-6F24-2E08-ACD60B9B76C0}"/>
          </ac:spMkLst>
        </pc:spChg>
        <pc:spChg chg="mod">
          <ac:chgData name="Georgina Alexander" userId="26b03bdabe4e8a86" providerId="LiveId" clId="{76015BC5-F910-411A-B62B-69D68827C42D}" dt="2024-03-21T12:26:55.876" v="133" actId="20577"/>
          <ac:spMkLst>
            <pc:docMk/>
            <pc:sldMk cId="3686161370" sldId="355"/>
            <ac:spMk id="11" creationId="{C80606AC-18F4-F80A-2C7C-ADF0301A8405}"/>
          </ac:spMkLst>
        </pc:spChg>
        <pc:spChg chg="del">
          <ac:chgData name="Georgina Alexander" userId="26b03bdabe4e8a86" providerId="LiveId" clId="{76015BC5-F910-411A-B62B-69D68827C42D}" dt="2024-03-22T09:55:37.837" v="406" actId="478"/>
          <ac:spMkLst>
            <pc:docMk/>
            <pc:sldMk cId="3686161370" sldId="355"/>
            <ac:spMk id="12" creationId="{4C9C4922-4D7C-1814-3C64-3BC82492BE81}"/>
          </ac:spMkLst>
        </pc:spChg>
        <pc:spChg chg="add mod">
          <ac:chgData name="Georgina Alexander" userId="26b03bdabe4e8a86" providerId="LiveId" clId="{76015BC5-F910-411A-B62B-69D68827C42D}" dt="2024-03-22T09:55:54.811" v="408"/>
          <ac:spMkLst>
            <pc:docMk/>
            <pc:sldMk cId="3686161370" sldId="355"/>
            <ac:spMk id="17" creationId="{BC531B0A-7EDB-2AA6-4F67-6DBE94196D27}"/>
          </ac:spMkLst>
        </pc:spChg>
        <pc:picChg chg="mod">
          <ac:chgData name="Georgina Alexander" userId="26b03bdabe4e8a86" providerId="LiveId" clId="{76015BC5-F910-411A-B62B-69D68827C42D}" dt="2024-03-21T12:26:48.348" v="127" actId="1076"/>
          <ac:picMkLst>
            <pc:docMk/>
            <pc:sldMk cId="3686161370" sldId="355"/>
            <ac:picMk id="13" creationId="{C95BD12F-4C02-F6FB-FAF4-BC1B69E0D8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418C-6776-E559-AF50-EF6136B9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18CAC-87CE-21D6-D702-FB20AF1D7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D601-25B4-D13C-8533-6EA011C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2899-5BD5-3FF1-0654-5F0FE29C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3994C-A6B8-058D-1D16-D180B933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24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26D8-B18B-8844-4835-1E7E143B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81552-AD1C-887B-4508-8000483F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D80A8-FD05-6E5F-4642-36E7D22D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0301-7BE6-FBBC-97B1-D7CCED6C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28170-A9BC-7820-F3AA-986A796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5C2BE-501D-3F9F-A4C4-15200BC58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96058-C27E-B8A6-769D-E8A7A215E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5E19-ED10-F531-9CE7-056F9FA8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4970-BA73-85A9-4F5E-3635C576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579BF-FA4D-577B-1B69-BC4CC88D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0836-F007-CBEA-3A1C-286218FF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B446-4D69-85C8-9243-8AD1C084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BDD5-3FCD-5741-9024-338C0909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70D2-C764-F187-050C-734D67A0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8177-A594-CFFF-E9D3-2419439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E935-0067-ADEB-AB92-7DDDE235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81B6-B6EB-7AE7-ED11-C1EEE4962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7497-BD70-7B68-3848-4F4116AE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90B6A-984C-362B-2821-75ADC3D9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E159-7EBB-335C-2224-6B7DB030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BDB5-62E2-1B63-6D8E-6D95561D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461-5D53-892A-233C-65CE1E48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63762-B16E-C814-2CFD-AAF7C9D3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FB09-FEC5-0C10-78E9-AC8B6A5E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EBAFF-AED8-4DE6-3674-CCBB34D4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DAF04-6B50-2323-7127-D11727DB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9B9B-FB45-C16A-6E26-5E479DC5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9721-CF57-A9B0-735B-864FF033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204D6-66A4-B480-8CF7-35F653D5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436D0-F350-6E93-91B7-59C56D76A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CAF41-6516-E1E6-A1D3-5E728B20B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F516E-4194-740A-74A4-2C82E075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E6C10-A355-B862-F9C0-9591E492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92D45-A797-5438-1295-5DD8D2C1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5BCA-619E-44EF-98DC-5D000FC0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0145-8E98-82B6-3397-B96A06EE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7D0E8-5637-E2B4-AACD-FDB17BC3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F4403-F95E-588B-69BD-41C1BBB7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7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B09BE-0E35-6A53-D3AA-B524653C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C0180-950E-5540-ACB9-8DE4F6C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01592-078F-69CA-FBDC-B54A67EE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9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C3E0-B6DA-C751-7342-70D4119F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B942-EBB5-DDCC-A59F-DBF68D18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AB59F-D150-8231-69BC-7C232B462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E0915-B68F-EACE-68A4-2D636DD1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DE552-6F7E-5728-5BC3-F71FDCEF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9BDC-589B-7C30-E9C2-25A66DBB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8239-2A72-6865-EF3F-A3B223F9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B5599-F2E6-3EF4-3A07-815B95B91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6091D-09F9-0D2B-8F44-F6F45004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B97F7-3266-BEBD-443A-4C68F26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B82D8-98D8-86B5-B7C0-1AB34523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E718F-C4D3-3D9E-303B-6C2A7641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F169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93F72-0D2C-F215-EA84-3B63E2B1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806B4-4517-FEEF-1A16-96B5A0CE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3294-AB0D-0E36-0252-D91040D9E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B65C25-398F-4541-803D-6BCBF9136C71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C1E0-5D77-D786-F3B6-4FBE6D749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BA4C-BC1D-DAA8-6985-B2A92F67C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audio" Target="../media/audio12.wav"/><Relationship Id="rId4" Type="http://schemas.openxmlformats.org/officeDocument/2006/relationships/audio" Target="../media/audio9.wav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8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8.wav"/><Relationship Id="rId7" Type="http://schemas.openxmlformats.org/officeDocument/2006/relationships/audio" Target="../media/audio1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8.wav"/><Relationship Id="rId7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6.wav"/><Relationship Id="rId4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8.wav"/><Relationship Id="rId7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image" Target="../media/image2.png"/><Relationship Id="rId4" Type="http://schemas.openxmlformats.org/officeDocument/2006/relationships/audio" Target="../media/audio15.wav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8.wav"/><Relationship Id="rId7" Type="http://schemas.openxmlformats.org/officeDocument/2006/relationships/image" Target="../media/image11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19.wav"/><Relationship Id="rId4" Type="http://schemas.openxmlformats.org/officeDocument/2006/relationships/audio" Target="../media/audio18.wav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8.wav"/><Relationship Id="rId7" Type="http://schemas.microsoft.com/office/2007/relationships/hdphoto" Target="../media/hdphoto1.wdp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audio" Target="../media/audio18.wav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2.emf"/><Relationship Id="rId7" Type="http://schemas.openxmlformats.org/officeDocument/2006/relationships/image" Target="../media/image18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audio" Target="../media/audio2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2.emf"/><Relationship Id="rId7" Type="http://schemas.openxmlformats.org/officeDocument/2006/relationships/image" Target="../media/image18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audio" Target="../media/audio23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2.emf"/><Relationship Id="rId7" Type="http://schemas.openxmlformats.org/officeDocument/2006/relationships/image" Target="../media/image18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audio" Target="../media/audio23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2.emf"/><Relationship Id="rId7" Type="http://schemas.openxmlformats.org/officeDocument/2006/relationships/image" Target="../media/image18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audio" Target="../media/audio23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2.emf"/><Relationship Id="rId7" Type="http://schemas.openxmlformats.org/officeDocument/2006/relationships/image" Target="../media/image18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audio" Target="../media/audio23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2.emf"/><Relationship Id="rId7" Type="http://schemas.openxmlformats.org/officeDocument/2006/relationships/image" Target="../media/image18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audio" Target="../media/audio23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27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1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E4F62-8853-1CF0-0C38-CD49C37BDA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" y="57480"/>
            <a:ext cx="12055736" cy="67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02186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816991"/>
          </a:xfrm>
          <a:prstGeom prst="wedgeEllipseCallout">
            <a:avLst>
              <a:gd name="adj1" fmla="val -53890"/>
              <a:gd name="adj2" fmla="val 1716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530483" y="1133276"/>
            <a:ext cx="63009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Now for today’s learning.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You will see the </a:t>
            </a:r>
            <a:r>
              <a:rPr lang="en-US" sz="4000" dirty="0">
                <a:solidFill>
                  <a:srgbClr val="00B050"/>
                </a:solidFill>
                <a:latin typeface="Primary Magic Font New" panose="02000503000000000000" pitchFamily="2" charset="0"/>
              </a:rPr>
              <a:t>grapheme</a:t>
            </a:r>
            <a:r>
              <a:rPr lang="en-US" sz="4000" dirty="0">
                <a:latin typeface="Primary Magic Font New" panose="02000503000000000000" pitchFamily="2" charset="0"/>
              </a:rPr>
              <a:t> and hear the </a:t>
            </a:r>
            <a:r>
              <a:rPr lang="en-US" sz="4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phoneme</a:t>
            </a:r>
            <a:r>
              <a:rPr lang="en-US" sz="4000" dirty="0">
                <a:latin typeface="Primary Magic Font New" panose="02000503000000000000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Are you ready?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32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E61519-9500-B0F6-0703-D7D9287407F0}"/>
              </a:ext>
            </a:extLst>
          </p:cNvPr>
          <p:cNvSpPr txBox="1">
            <a:spLocks noChangeArrowheads="1"/>
          </p:cNvSpPr>
          <p:nvPr/>
        </p:nvSpPr>
        <p:spPr>
          <a:xfrm>
            <a:off x="3658776" y="3411894"/>
            <a:ext cx="5161651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ai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7">
            <a:hlinkClick r:id="" action="ppaction://noaction">
              <a:snd r:embed="rId4" name="rain.wav"/>
            </a:hlinkClick>
            <a:extLst>
              <a:ext uri="{FF2B5EF4-FFF2-40B4-BE49-F238E27FC236}">
                <a16:creationId xmlns:a16="http://schemas.microsoft.com/office/drawing/2014/main" id="{0851DB70-C64C-3B85-FF86-44BDBF49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1FC"/>
              </a:clrFrom>
              <a:clrTo>
                <a:srgbClr val="F3F1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r="11780"/>
          <a:stretch/>
        </p:blipFill>
        <p:spPr bwMode="auto">
          <a:xfrm rot="21393227">
            <a:off x="1063158" y="448464"/>
            <a:ext cx="2884480" cy="28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hlinkClick r:id="" action="ppaction://noaction">
              <a:snd r:embed="rId6" name="pain.wav"/>
            </a:hlinkClick>
            <a:extLst>
              <a:ext uri="{FF2B5EF4-FFF2-40B4-BE49-F238E27FC236}">
                <a16:creationId xmlns:a16="http://schemas.microsoft.com/office/drawing/2014/main" id="{9CCC47BE-A5E9-8353-86C9-915BAD506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16449">
            <a:off x="8560246" y="872078"/>
            <a:ext cx="3152983" cy="209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hlinkClick r:id="" action="ppaction://noaction">
              <a:snd r:embed="rId8" name="nail.wav"/>
            </a:hlinkClick>
            <a:extLst>
              <a:ext uri="{FF2B5EF4-FFF2-40B4-BE49-F238E27FC236}">
                <a16:creationId xmlns:a16="http://schemas.microsoft.com/office/drawing/2014/main" id="{E57790F2-FAE0-B026-E20E-C3923B48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321790">
            <a:off x="1734692" y="3808968"/>
            <a:ext cx="1372740" cy="241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>
            <a:hlinkClick r:id="" action="ppaction://noaction">
              <a:snd r:embed="rId10" name="maid.wav"/>
            </a:hlinkClick>
            <a:extLst>
              <a:ext uri="{FF2B5EF4-FFF2-40B4-BE49-F238E27FC236}">
                <a16:creationId xmlns:a16="http://schemas.microsoft.com/office/drawing/2014/main" id="{172D4CDE-EC72-D3C0-CC05-575E0866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27657" y="3354915"/>
            <a:ext cx="1851595" cy="280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blue button with a white arrow&#10;&#10;Description automatically generated">
            <a:hlinkClick r:id="" action="ppaction://noaction">
              <a:snd r:embed="rId2" name="ai.wav"/>
            </a:hlinkClick>
            <a:extLst>
              <a:ext uri="{FF2B5EF4-FFF2-40B4-BE49-F238E27FC236}">
                <a16:creationId xmlns:a16="http://schemas.microsoft.com/office/drawing/2014/main" id="{4090A88D-7BDC-B66F-69BA-269B47EA39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370427"/>
          </a:xfrm>
          <a:prstGeom prst="wedgeEllipseCallout">
            <a:avLst>
              <a:gd name="adj1" fmla="val -52673"/>
              <a:gd name="adj2" fmla="val 3906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508779"/>
            <a:ext cx="578644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 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read</a:t>
            </a:r>
            <a:r>
              <a:rPr lang="en-US" sz="6000" dirty="0">
                <a:latin typeface="Primary Magic Font New" panose="02000503000000000000" pitchFamily="2" charset="0"/>
              </a:rPr>
              <a:t> and </a:t>
            </a: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spell</a:t>
            </a:r>
            <a:r>
              <a:rPr lang="en-US" sz="6000" dirty="0">
                <a:latin typeface="Primary Magic Font New" panose="02000503000000000000" pitchFamily="2" charset="0"/>
              </a:rPr>
              <a:t> these words?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22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601" y="323557"/>
            <a:ext cx="221414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 err="1">
                <a:latin typeface="Primary Magic Font New" panose="02000503000000000000" pitchFamily="2" charset="0"/>
                <a:cs typeface="Calibri" panose="020F0502020204030204" pitchFamily="34" charset="0"/>
              </a:rPr>
              <a:t>ch</a:t>
            </a:r>
            <a:endParaRPr lang="en-GB" altLang="en-US" sz="15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853" y="422289"/>
            <a:ext cx="200681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ai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135" y="323557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n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0432" y="4593062"/>
            <a:ext cx="2171653" cy="19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chain.wav"/>
            </a:hlinkClick>
            <a:extLst>
              <a:ext uri="{FF2B5EF4-FFF2-40B4-BE49-F238E27FC236}">
                <a16:creationId xmlns:a16="http://schemas.microsoft.com/office/drawing/2014/main" id="{824BE7A4-91BE-0363-0E76-D7675DAC3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4 0.04537 C 0.06393 0.05486 0.06718 0.06227 0.07304 0.06991 C 0.07747 0.08218 0.08424 0.09306 0.09153 0.10278 C 0.09388 0.1125 0.09856 0.11875 0.10221 0.12732 C 0.11341 0.15278 0.11966 0.18102 0.13294 0.20509 C 0.1345 0.21759 0.13541 0.22917 0.14062 0.24005 C 0.14114 0.24352 0.14179 0.24676 0.14218 0.25023 C 0.14283 0.25648 0.14309 0.26273 0.14375 0.26875 C 0.14414 0.27084 0.14531 0.27477 0.14531 0.27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8588 L 0.01523 0.247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-0.00795 0.0294 -0.02657 0.04514 -0.04219 0.06273 C -0.04675 0.06783 -0.05052 0.07477 -0.0556 0.07963 C -0.07943 0.10324 -0.04597 0.06227 -0.07084 0.09398 C -0.07631 0.11019 -0.0793 0.12662 -0.08399 0.14283 C -0.08542 0.16297 -0.08828 0.1757 -0.09323 0.19352 C -0.09506 0.2007 -0.09649 0.20949 -0.09909 0.21574 C -0.10222 0.22315 -0.10599 0.23033 -0.10964 0.23727 C -0.11159 0.2419 -0.11354 0.24699 -0.11563 0.25185 C -0.11654 0.25417 -0.11966 0.2544 -0.11966 0.25533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2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 err="1">
                <a:latin typeface="Primary Magic Font New" panose="02000503000000000000" pitchFamily="2" charset="0"/>
                <a:cs typeface="Calibri" panose="020F0502020204030204" pitchFamily="34" charset="0"/>
              </a:rPr>
              <a:t>ch</a:t>
            </a:r>
            <a:endParaRPr lang="en-GB" altLang="en-US" sz="10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ai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n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0037" y="263869"/>
            <a:ext cx="3343085" cy="30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4" name="n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7" name="chain.wav"/>
            </a:hlinkClick>
            <a:extLst>
              <a:ext uri="{FF2B5EF4-FFF2-40B4-BE49-F238E27FC236}">
                <a16:creationId xmlns:a16="http://schemas.microsoft.com/office/drawing/2014/main" id="{C1164386-40E0-C8D2-9DEE-6E452A836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sp>
        <p:nvSpPr>
          <p:cNvPr id="17" name="Rounded Rectangle 12">
            <a:hlinkClick r:id="" action="ppaction://noaction">
              <a:snd r:embed="rId2" name="ch.wav"/>
            </a:hlinkClick>
            <a:extLst>
              <a:ext uri="{FF2B5EF4-FFF2-40B4-BE49-F238E27FC236}">
                <a16:creationId xmlns:a16="http://schemas.microsoft.com/office/drawing/2014/main" id="{FDF29B0C-CA3A-D76C-0ADB-89767E85BB7B}"/>
              </a:ext>
            </a:extLst>
          </p:cNvPr>
          <p:cNvSpPr/>
          <p:nvPr/>
        </p:nvSpPr>
        <p:spPr>
          <a:xfrm>
            <a:off x="2711450" y="5296852"/>
            <a:ext cx="1152525" cy="71438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8" name="Rounded Rectangle 12">
            <a:hlinkClick r:id="" action="ppaction://noaction">
              <a:snd r:embed="rId3" name="ai.wav"/>
            </a:hlinkClick>
            <a:extLst>
              <a:ext uri="{FF2B5EF4-FFF2-40B4-BE49-F238E27FC236}">
                <a16:creationId xmlns:a16="http://schemas.microsoft.com/office/drawing/2014/main" id="{9640FB9B-A5F7-FF1A-674C-41E32D24BDA3}"/>
              </a:ext>
            </a:extLst>
          </p:cNvPr>
          <p:cNvSpPr/>
          <p:nvPr/>
        </p:nvSpPr>
        <p:spPr>
          <a:xfrm>
            <a:off x="5514222" y="5256683"/>
            <a:ext cx="1152525" cy="71438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66" y="175846"/>
            <a:ext cx="217300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  <a:cs typeface="Calibri" panose="020F0502020204030204" pitchFamily="34" charset="0"/>
              </a:rPr>
              <a:t>t</a:t>
            </a:r>
            <a:endParaRPr lang="en-GB" altLang="en-US" sz="15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58" y="247283"/>
            <a:ext cx="207446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ai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8022657" y="175846"/>
            <a:ext cx="23764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l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pic>
        <p:nvPicPr>
          <p:cNvPr id="8" name="Picture 7" descr="A blue button with a white arrow&#10;&#10;Description automatically generated">
            <a:hlinkClick r:id="" action="ppaction://noaction">
              <a:snd r:embed="rId5" name="tail.wav"/>
            </a:hlinkClick>
            <a:extLst>
              <a:ext uri="{FF2B5EF4-FFF2-40B4-BE49-F238E27FC236}">
                <a16:creationId xmlns:a16="http://schemas.microsoft.com/office/drawing/2014/main" id="{E9E239C3-6AC9-7450-5211-1D0166A22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003E82E-DC7A-0DD1-82EA-C22EAD1A8F5C}"/>
              </a:ext>
            </a:extLst>
          </p:cNvPr>
          <p:cNvGrpSpPr/>
          <p:nvPr/>
        </p:nvGrpSpPr>
        <p:grpSpPr>
          <a:xfrm>
            <a:off x="4600934" y="3883574"/>
            <a:ext cx="2755209" cy="2727143"/>
            <a:chOff x="4600934" y="3883574"/>
            <a:chExt cx="2990132" cy="29480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CDC808-8D80-2B22-D3F8-AC48F208C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00934" y="3883574"/>
              <a:ext cx="2990132" cy="2948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D5D4A80B-BE8D-E6FF-BC5A-3ABBD31D8BC8}"/>
                </a:ext>
              </a:extLst>
            </p:cNvPr>
            <p:cNvSpPr/>
            <p:nvPr/>
          </p:nvSpPr>
          <p:spPr>
            <a:xfrm rot="17405322">
              <a:off x="4537674" y="4754423"/>
              <a:ext cx="788560" cy="41653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708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4 0.04537 C 0.06393 0.05487 0.06719 0.06227 0.07305 0.06991 C 0.07747 0.08218 0.08424 0.09306 0.09154 0.10278 C 0.09388 0.1125 0.09857 0.11875 0.10221 0.12732 C 0.11341 0.15278 0.11966 0.18102 0.13294 0.2051 C 0.13451 0.2176 0.13542 0.22917 0.14063 0.24005 C 0.14115 0.24352 0.1418 0.24676 0.14219 0.25024 C 0.14284 0.25649 0.1431 0.26274 0.14375 0.26875 C 0.14414 0.27084 0.14531 0.27477 0.14531 0.27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8194 L -0.01719 0.25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28 0.02686 C -0.06992 0.05232 -0.08568 0.06598 -0.09883 0.08125 C -0.10287 0.08588 -0.10599 0.0919 -0.11029 0.09607 C -0.13034 0.11644 -0.10208 0.08079 -0.12305 0.10834 C -0.12774 0.12246 -0.13034 0.13704 -0.13438 0.15093 C -0.13555 0.16829 -0.13789 0.17963 -0.14206 0.19537 C -0.14362 0.20139 -0.14479 0.20903 -0.14701 0.21459 C -0.14974 0.22107 -0.15287 0.22709 -0.15586 0.23357 C -0.15768 0.2375 -0.15925 0.24167 -0.16107 0.24607 C -0.16172 0.24792 -0.16445 0.24815 -0.16445 0.24908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1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2" name="t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  <a:cs typeface="Calibri" panose="020F0502020204030204" pitchFamily="34" charset="0"/>
              </a:rPr>
              <a:t>t</a:t>
            </a:r>
            <a:endParaRPr lang="en-GB" altLang="en-US" sz="10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ai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l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4" name="l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6" name="tail.wav"/>
            </a:hlinkClick>
            <a:extLst>
              <a:ext uri="{FF2B5EF4-FFF2-40B4-BE49-F238E27FC236}">
                <a16:creationId xmlns:a16="http://schemas.microsoft.com/office/drawing/2014/main" id="{78CF2C23-97F5-D350-7EE1-3A0FF5530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BD7C2AC-9403-6192-C7F5-B2649B99A1E1}"/>
              </a:ext>
            </a:extLst>
          </p:cNvPr>
          <p:cNvGrpSpPr/>
          <p:nvPr/>
        </p:nvGrpSpPr>
        <p:grpSpPr>
          <a:xfrm>
            <a:off x="4333081" y="285386"/>
            <a:ext cx="2990132" cy="2948083"/>
            <a:chOff x="4600934" y="3883574"/>
            <a:chExt cx="2990132" cy="2948083"/>
          </a:xfrm>
        </p:grpSpPr>
        <p:pic>
          <p:nvPicPr>
            <p:cNvPr id="18" name="Picture 17">
              <a:hlinkClick r:id="" action="ppaction://noaction">
                <a:snd r:embed="rId6" name="tail.wav"/>
              </a:hlinkClick>
              <a:extLst>
                <a:ext uri="{FF2B5EF4-FFF2-40B4-BE49-F238E27FC236}">
                  <a16:creationId xmlns:a16="http://schemas.microsoft.com/office/drawing/2014/main" id="{5DE264BC-B043-128D-8740-C643ADFA0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00934" y="3883574"/>
              <a:ext cx="2990132" cy="2948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A999CC58-7C67-2FBF-ED69-79D2DCDFDE55}"/>
                </a:ext>
              </a:extLst>
            </p:cNvPr>
            <p:cNvSpPr/>
            <p:nvPr/>
          </p:nvSpPr>
          <p:spPr>
            <a:xfrm rot="17405322">
              <a:off x="4537674" y="4754423"/>
              <a:ext cx="788560" cy="41653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>
            <a:hlinkClick r:id="" action="ppaction://noaction">
              <a:snd r:embed="rId3" name="ai.wav"/>
            </a:hlinkClick>
            <a:extLst>
              <a:ext uri="{FF2B5EF4-FFF2-40B4-BE49-F238E27FC236}">
                <a16:creationId xmlns:a16="http://schemas.microsoft.com/office/drawing/2014/main" id="{1CE39D5F-6049-7218-89C8-E0568184AAB1}"/>
              </a:ext>
            </a:extLst>
          </p:cNvPr>
          <p:cNvSpPr/>
          <p:nvPr/>
        </p:nvSpPr>
        <p:spPr>
          <a:xfrm>
            <a:off x="5514222" y="5256683"/>
            <a:ext cx="1152525" cy="71438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CEDEA2-54B1-8708-41CD-FB0C0721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687" y="238889"/>
            <a:ext cx="217300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  <a:cs typeface="Calibri" panose="020F0502020204030204" pitchFamily="34" charset="0"/>
              </a:rPr>
              <a:t>p</a:t>
            </a:r>
            <a:endParaRPr lang="en-GB" altLang="en-US" sz="15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BB521-D581-9EDE-11D4-1DA20446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603" y="310326"/>
            <a:ext cx="217300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dirty="0">
                <a:latin typeface="Primary Magic Font New" panose="02000503000000000000" pitchFamily="2" charset="0"/>
              </a:rPr>
              <a:t>ai</a:t>
            </a:r>
            <a:endParaRPr lang="en-GB" altLang="en-US" sz="15000" dirty="0">
              <a:latin typeface="Primary Magic Font 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4E06-3C3D-0010-352B-A14471D3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311" y="79493"/>
            <a:ext cx="2376488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500" dirty="0">
                <a:latin typeface="Primary Magic Font New" panose="02000503000000000000" pitchFamily="2" charset="0"/>
              </a:rPr>
              <a:t>d</a:t>
            </a:r>
            <a:endParaRPr lang="en-GB" altLang="en-US" sz="17500" dirty="0">
              <a:latin typeface="Primary Magic Font New" panose="020005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DC808-8D80-2B22-D3F8-AC48F208C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9490" y="3429000"/>
            <a:ext cx="4433018" cy="368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button with a white arrow&#10;&#10;Description automatically generated">
            <a:hlinkClick r:id="" action="ppaction://noaction">
              <a:snd r:embed="rId5" name="paid.wav"/>
            </a:hlinkClick>
            <a:extLst>
              <a:ext uri="{FF2B5EF4-FFF2-40B4-BE49-F238E27FC236}">
                <a16:creationId xmlns:a16="http://schemas.microsoft.com/office/drawing/2014/main" id="{E9E239C3-6AC9-7450-5211-1D0166A226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5 0.04537 C 0.06394 0.05486 0.06719 0.06227 0.07305 0.06991 C 0.07748 0.08218 0.08425 0.09306 0.09154 0.10278 C 0.09388 0.1125 0.09857 0.11875 0.10222 0.12732 C 0.11341 0.15278 0.11966 0.18102 0.13295 0.20509 C 0.13451 0.21759 0.13542 0.22917 0.14063 0.24005 C 0.14115 0.24352 0.1418 0.24676 0.14219 0.25023 C 0.14284 0.25648 0.1431 0.26273 0.14375 0.26875 C 0.14414 0.27084 0.14532 0.27477 0.14532 0.27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-0.06991 L 0.00742 0.26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C -0.00977 0.0301 -0.03281 0.04584 -0.05208 0.06389 C -0.05781 0.06922 -0.0625 0.07616 -0.06875 0.08125 C -0.09818 0.1051 -0.05677 0.06343 -0.08737 0.09561 C -0.0944 0.11181 -0.09805 0.12871 -0.10391 0.14514 C -0.10573 0.16574 -0.10911 0.17894 -0.11523 0.19699 C -0.11745 0.20394 -0.11927 0.21297 -0.12253 0.21945 C -0.12643 0.22686 -0.13086 0.23426 -0.13542 0.24144 C -0.13802 0.24607 -0.14036 0.25139 -0.14297 0.25602 C -0.14401 0.25834 -0.14792 0.25857 -0.14792 0.25973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1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900550-4FEE-AFC0-7B1C-1D4BCB2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68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8800">
              <a:latin typeface="SassoonPrimaryInfant" pitchFamily="2" charset="0"/>
            </a:endParaRPr>
          </a:p>
        </p:txBody>
      </p:sp>
      <p:sp>
        <p:nvSpPr>
          <p:cNvPr id="3" name="Oval 3">
            <a:hlinkClick r:id="" action="ppaction://noaction">
              <a:snd r:embed="rId2" name="p.wav"/>
            </a:hlinkClick>
            <a:extLst>
              <a:ext uri="{FF2B5EF4-FFF2-40B4-BE49-F238E27FC236}">
                <a16:creationId xmlns:a16="http://schemas.microsoft.com/office/drawing/2014/main" id="{A9A1EB28-C998-0C67-C4E5-50A1C4FA05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36887" y="5162709"/>
            <a:ext cx="409575" cy="41116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E4311-01EA-500F-CCE1-9375D970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856" y="3363278"/>
            <a:ext cx="2808287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D4F0E-D5B3-2B49-EFD6-7E834099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43" y="3363278"/>
            <a:ext cx="2808288" cy="2520950"/>
          </a:xfrm>
          <a:prstGeom prst="rect">
            <a:avLst/>
          </a:prstGeom>
          <a:solidFill>
            <a:srgbClr val="FFFFD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9218420-FBAB-510B-27BF-D68F01D8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31" y="2428240"/>
            <a:ext cx="741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55FEAD-B9CC-7885-30B8-C2227657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3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  <a:cs typeface="Calibri" panose="020F0502020204030204" pitchFamily="34" charset="0"/>
              </a:rPr>
              <a:t>p</a:t>
            </a:r>
            <a:endParaRPr lang="en-GB" altLang="en-US" sz="10000" dirty="0">
              <a:latin typeface="Primary Magic Font New" panose="020005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2C9D090-AB7D-6F24-2E08-ACD60B9B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31" y="3409315"/>
            <a:ext cx="2376487" cy="1631216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 </a:t>
            </a:r>
            <a:r>
              <a:rPr lang="en-GB" altLang="en-US" sz="10000" dirty="0">
                <a:latin typeface="Primary Magic Font New" panose="02000503000000000000" pitchFamily="2" charset="0"/>
              </a:rPr>
              <a:t>ai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80606AC-18F4-F80A-2C7C-ADF0301A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068" y="3507740"/>
            <a:ext cx="2160588" cy="1616075"/>
          </a:xfrm>
          <a:prstGeom prst="rect">
            <a:avLst/>
          </a:prstGeom>
          <a:solidFill>
            <a:srgbClr val="FFFFD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dirty="0">
                <a:latin typeface="Primary Magic Font New" panose="02000503000000000000" pitchFamily="2" charset="0"/>
              </a:rPr>
              <a:t>d</a:t>
            </a:r>
            <a:endParaRPr lang="en-GB" altLang="en-US" sz="10000" dirty="0">
              <a:latin typeface="Primary Magic Font New" panose="02000503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D12F-4C02-F6FB-FAF4-BC1B69E0D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1709" y="-276955"/>
            <a:ext cx="4928582" cy="409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62BC7A-D240-3D13-AACA-092114A37DDF}"/>
              </a:ext>
            </a:extLst>
          </p:cNvPr>
          <p:cNvSpPr/>
          <p:nvPr/>
        </p:nvSpPr>
        <p:spPr>
          <a:xfrm>
            <a:off x="8380888" y="7525385"/>
            <a:ext cx="1387475" cy="138113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5" name="Oval 14">
            <a:hlinkClick r:id="" action="ppaction://noaction">
              <a:snd r:embed="rId4" name="d.wav"/>
            </a:hlinkClick>
            <a:extLst>
              <a:ext uri="{FF2B5EF4-FFF2-40B4-BE49-F238E27FC236}">
                <a16:creationId xmlns:a16="http://schemas.microsoft.com/office/drawing/2014/main" id="{6A06A7B5-78F8-6F7E-F7C9-1592879252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52915" y="5162709"/>
            <a:ext cx="409575" cy="41116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01C4FF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01C4FF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09FFF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6" name="Picture 15" descr="A blue button with a white arrow&#10;&#10;Description automatically generated">
            <a:hlinkClick r:id="" action="ppaction://noaction">
              <a:snd r:embed="rId8" name="paid.wav"/>
            </a:hlinkClick>
            <a:extLst>
              <a:ext uri="{FF2B5EF4-FFF2-40B4-BE49-F238E27FC236}">
                <a16:creationId xmlns:a16="http://schemas.microsoft.com/office/drawing/2014/main" id="{78CF2C23-97F5-D350-7EE1-3A0FF5530D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sp>
        <p:nvSpPr>
          <p:cNvPr id="17" name="Rounded Rectangle 12">
            <a:hlinkClick r:id="" action="ppaction://noaction">
              <a:snd r:embed="rId3" name="ai.wav"/>
            </a:hlinkClick>
            <a:extLst>
              <a:ext uri="{FF2B5EF4-FFF2-40B4-BE49-F238E27FC236}">
                <a16:creationId xmlns:a16="http://schemas.microsoft.com/office/drawing/2014/main" id="{BC531B0A-7EDB-2AA6-4F67-6DBE94196D27}"/>
              </a:ext>
            </a:extLst>
          </p:cNvPr>
          <p:cNvSpPr/>
          <p:nvPr/>
        </p:nvSpPr>
        <p:spPr>
          <a:xfrm>
            <a:off x="5514222" y="5256683"/>
            <a:ext cx="1152525" cy="71438"/>
          </a:xfrm>
          <a:prstGeom prst="roundRect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1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924887"/>
          </a:xfrm>
          <a:prstGeom prst="wedgeEllipseCallout">
            <a:avLst>
              <a:gd name="adj1" fmla="val -50761"/>
              <a:gd name="adj2" fmla="val 4655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863621"/>
            <a:ext cx="57864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</a:t>
            </a:r>
            <a:r>
              <a:rPr lang="en-US" sz="6000" b="1" dirty="0">
                <a:latin typeface="Primary Magic Font New" panose="02000503000000000000" pitchFamily="2" charset="0"/>
              </a:rPr>
              <a:t> 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read</a:t>
            </a:r>
            <a:r>
              <a:rPr lang="en-US" sz="6000" b="1" dirty="0">
                <a:latin typeface="Primary Magic Font New" panose="02000503000000000000" pitchFamily="2" charset="0"/>
              </a:rPr>
              <a:t> </a:t>
            </a:r>
            <a:r>
              <a:rPr lang="en-US" sz="6000" dirty="0">
                <a:latin typeface="Primary Magic Font New" panose="02000503000000000000" pitchFamily="2" charset="0"/>
              </a:rPr>
              <a:t>these words?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0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366825"/>
          </a:xfrm>
          <a:prstGeom prst="wedgeEllipseCallout">
            <a:avLst>
              <a:gd name="adj1" fmla="val -53317"/>
              <a:gd name="adj2" fmla="val 237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5043268" y="573626"/>
            <a:ext cx="527538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rimary Magic Font New" panose="02000503000000000000" pitchFamily="2" charset="0"/>
              </a:rPr>
              <a:t>Welcome to </a:t>
            </a:r>
          </a:p>
          <a:p>
            <a:pPr algn="ctr"/>
            <a:r>
              <a:rPr lang="en-US" sz="3600" b="1" dirty="0">
                <a:solidFill>
                  <a:srgbClr val="9F169F"/>
                </a:solidFill>
                <a:latin typeface="Primary Magic Font New" panose="02000503000000000000" pitchFamily="2" charset="0"/>
              </a:rPr>
              <a:t>Primary Magic Phonics</a:t>
            </a:r>
            <a:r>
              <a:rPr lang="en-US" sz="3600" dirty="0">
                <a:latin typeface="Primary Magic Font New" panose="02000503000000000000" pitchFamily="2" charset="0"/>
              </a:rPr>
              <a:t>!</a:t>
            </a:r>
          </a:p>
          <a:p>
            <a:pPr algn="ctr"/>
            <a:endParaRPr lang="en-US" sz="1050" dirty="0">
              <a:latin typeface="Primary Magic Font New" panose="02000503000000000000" pitchFamily="2" charset="0"/>
            </a:endParaRPr>
          </a:p>
          <a:p>
            <a:pPr algn="ctr"/>
            <a:r>
              <a:rPr lang="en-US" sz="3600" dirty="0">
                <a:latin typeface="Primary Magic Font New" panose="02000503000000000000" pitchFamily="2" charset="0"/>
              </a:rPr>
              <a:t>Today we are learning…</a:t>
            </a:r>
          </a:p>
          <a:p>
            <a:pPr algn="ctr"/>
            <a:endParaRPr lang="en-US" sz="400" dirty="0">
              <a:latin typeface="Primary Magic Font New" panose="020005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FF8C8-16FF-697D-34DA-265A3EBDA015}"/>
              </a:ext>
            </a:extLst>
          </p:cNvPr>
          <p:cNvSpPr txBox="1"/>
          <p:nvPr/>
        </p:nvSpPr>
        <p:spPr>
          <a:xfrm>
            <a:off x="6181753" y="2038012"/>
            <a:ext cx="29984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70C0"/>
                </a:solidFill>
                <a:latin typeface="Primary Magic Font New" panose="02000503000000000000" pitchFamily="2" charset="0"/>
              </a:rPr>
              <a:t>ai</a:t>
            </a:r>
            <a:endParaRPr lang="en-GB" sz="19900" b="1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07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BD27312-F4EA-2E4B-22C4-89F2B9359A78}"/>
              </a:ext>
            </a:extLst>
          </p:cNvPr>
          <p:cNvSpPr txBox="1">
            <a:spLocks/>
          </p:cNvSpPr>
          <p:nvPr/>
        </p:nvSpPr>
        <p:spPr>
          <a:xfrm>
            <a:off x="1981199" y="1443038"/>
            <a:ext cx="8229600" cy="3384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0" dirty="0">
                <a:latin typeface="Primary Magic Font New" panose="02000503000000000000" pitchFamily="2" charset="0"/>
              </a:rPr>
              <a:t>vain</a:t>
            </a:r>
            <a:endParaRPr lang="en-GB" sz="20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2" descr="A blue button with a white arrow&#10;&#10;Description automatically generated">
            <a:hlinkClick r:id="" action="ppaction://noaction">
              <a:snd r:embed="rId3" name="vain.wav"/>
            </a:hlinkClick>
            <a:extLst>
              <a:ext uri="{FF2B5EF4-FFF2-40B4-BE49-F238E27FC236}">
                <a16:creationId xmlns:a16="http://schemas.microsoft.com/office/drawing/2014/main" id="{A8E04E20-4662-57B7-8F27-0AC93839D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BD27312-F4EA-2E4B-22C4-89F2B9359A78}"/>
              </a:ext>
            </a:extLst>
          </p:cNvPr>
          <p:cNvSpPr txBox="1">
            <a:spLocks/>
          </p:cNvSpPr>
          <p:nvPr/>
        </p:nvSpPr>
        <p:spPr>
          <a:xfrm>
            <a:off x="1981199" y="1443038"/>
            <a:ext cx="8229600" cy="3384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0" dirty="0">
                <a:latin typeface="Primary Magic Font New" panose="02000503000000000000" pitchFamily="2" charset="0"/>
              </a:rPr>
              <a:t>laid</a:t>
            </a:r>
            <a:endParaRPr lang="en-GB" sz="20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2" descr="A blue button with a white arrow&#10;&#10;Description automatically generated">
            <a:hlinkClick r:id="" action="ppaction://noaction">
              <a:snd r:embed="rId3" name="laid.wav"/>
            </a:hlinkClick>
            <a:extLst>
              <a:ext uri="{FF2B5EF4-FFF2-40B4-BE49-F238E27FC236}">
                <a16:creationId xmlns:a16="http://schemas.microsoft.com/office/drawing/2014/main" id="{DF470695-5699-88AB-1C1A-DD7CE6BA9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BD27312-F4EA-2E4B-22C4-89F2B9359A78}"/>
              </a:ext>
            </a:extLst>
          </p:cNvPr>
          <p:cNvSpPr txBox="1">
            <a:spLocks/>
          </p:cNvSpPr>
          <p:nvPr/>
        </p:nvSpPr>
        <p:spPr>
          <a:xfrm>
            <a:off x="1981199" y="1443038"/>
            <a:ext cx="8229600" cy="3384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0" dirty="0">
                <a:latin typeface="Primary Magic Font New" panose="02000503000000000000" pitchFamily="2" charset="0"/>
              </a:rPr>
              <a:t>fail</a:t>
            </a:r>
            <a:endParaRPr lang="en-GB" sz="20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2" descr="A blue button with a white arrow&#10;&#10;Description automatically generated">
            <a:hlinkClick r:id="" action="ppaction://noaction">
              <a:snd r:embed="rId3" name="fail.wav"/>
            </a:hlinkClick>
            <a:extLst>
              <a:ext uri="{FF2B5EF4-FFF2-40B4-BE49-F238E27FC236}">
                <a16:creationId xmlns:a16="http://schemas.microsoft.com/office/drawing/2014/main" id="{B70692DB-8B43-82BD-5903-362B1C7FB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6315974" cy="5078858"/>
          </a:xfrm>
          <a:prstGeom prst="wedgeEllipseCallout">
            <a:avLst>
              <a:gd name="adj1" fmla="val -54650"/>
              <a:gd name="adj2" fmla="val 25048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419013" y="1071276"/>
            <a:ext cx="50769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Primary Magic Font New" panose="02000503000000000000" pitchFamily="2" charset="0"/>
              </a:rPr>
              <a:t>This is my friend </a:t>
            </a:r>
            <a:r>
              <a:rPr lang="en-US" sz="2400" b="1" dirty="0">
                <a:latin typeface="Primary Magic Font New" panose="02000503000000000000" pitchFamily="2" charset="0"/>
              </a:rPr>
              <a:t>Zog</a:t>
            </a:r>
            <a:r>
              <a:rPr lang="en-US" sz="2400" dirty="0">
                <a:latin typeface="Primary Magic Font New" panose="02000503000000000000" pitchFamily="2" charset="0"/>
              </a:rPr>
              <a:t>. He has lost all his words and he’s really worried. Can you help us sort the real words from the alien words?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Primary Magic Font New" panose="02000503000000000000" pitchFamily="2" charset="0"/>
              </a:rPr>
              <a:t>Click       if the word is </a:t>
            </a:r>
            <a:r>
              <a:rPr lang="en-US" sz="2800" b="1" dirty="0">
                <a:latin typeface="Primary Magic Font New" panose="02000503000000000000" pitchFamily="2" charset="0"/>
              </a:rPr>
              <a:t>real.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Primary Magic Font New" panose="02000503000000000000" pitchFamily="2" charset="0"/>
              </a:rPr>
              <a:t>Click       if the word is </a:t>
            </a:r>
            <a:r>
              <a:rPr lang="en-US" sz="2800" b="1" dirty="0">
                <a:latin typeface="Primary Magic Font New" panose="02000503000000000000" pitchFamily="2" charset="0"/>
              </a:rPr>
              <a:t>alien.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7753" y="2565780"/>
            <a:ext cx="2759332" cy="3953848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A383B02C-7391-9363-02A9-23AC594B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7202" y="3520057"/>
            <a:ext cx="340472" cy="34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8059466-FC04-8117-1E4A-3258C92D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5575667" y="4177110"/>
            <a:ext cx="433056" cy="2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428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gain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3EF6C8-C49E-BA1B-5BE7-54F1FF81E10A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00FEFEBD-BA32-65C5-33B1-807E520D0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9B446ED-24D3-0449-5977-968B1F3EB378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A3E54A-CDBB-D0B2-9A3A-02070BB2851A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C65958-0655-127A-49C7-B2FBBAE182A5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2" name="Picture 11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14551A37-DE37-0447-3597-DDC706F4D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104E39A-F19E-46BD-7297-CD106A2B3F06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8021A1-A102-EF27-C39B-CCEDD64BB428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2946118" y="0"/>
            <a:ext cx="2813322" cy="279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urple alien with two dots&#10;&#10;Description automatically generated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256" y="99381"/>
            <a:ext cx="1756689" cy="299010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gain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6EF859C-8507-C57F-EB6E-E982AA811887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6" name="Picture 5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7409435-ECB9-3F74-53DD-8B1F9A0C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3" name="TextBox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179517B-B982-BFD6-A624-831630FFEBBC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170592-6971-57FD-A362-5E71F363D061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9" name="Picture 8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EA6441A1-7DEC-41B6-7800-342C4CE0E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08D3ACC-B127-6906-5689-56A1B48F1393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0992C1-80CC-E085-DBE1-1FE564DB0255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707A69-E71F-F4B6-9140-FED211FABF34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7" name="Picture 16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25728282-D379-5DDA-6632-BC4653D57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E09919A-955A-E8BC-A8B5-C795FA093AE8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75E9A7-7224-EF80-2773-35CC0971CDEB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8 -0.01366 C 0.03542 -0.03125 0.01511 -0.04838 0.00808 -0.04838 C -0.03646 -0.04838 -0.08229 0.22615 -0.08229 0.50046 C -0.08229 0.36203 -0.1056 0.22615 -0.12734 0.22615 C -0.15 0.22615 -0.17187 0.36412 -0.17187 0.50139 C -0.17187 0.43287 -0.18359 0.3625 -0.19505 0.3625 C -0.20651 0.3625 -0.2181 0.43102 -0.2181 0.50139 C -0.2181 0.46597 -0.22383 0.43287 -0.22942 0.43287 C -0.23528 0.43287 -0.24088 0.46805 -0.24088 0.50139 C -0.24088 0.4831 -0.24401 0.46597 -0.24661 0.46597 C -0.24817 0.46597 -0.25247 0.48356 -0.25247 0.50139 C -0.25247 0.49236 -0.2539 0.4831 -0.25547 0.4831 C -0.25547 0.48102 -0.25859 0.4919 -0.25859 0.50139 C -0.25859 0.49653 -0.25859 0.49236 -0.25989 0.49236 C -0.25989 0.49444 -0.26146 0.49699 -0.26146 0.50139 C -0.26146 0.49907 -0.26146 0.49653 -0.26146 0.49444 C -0.26302 0.49444 -0.26302 0.49653 -0.26302 0.49907 C -0.26458 0.49907 -0.26458 0.49699 -0.26458 0.49444 C -0.26588 0.49444 -0.26588 0.49653 -0.26588 0.4990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8463 0.0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 done (zac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faib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C2F5ABA-A040-223E-01E2-442138CC77FC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B17801BA-EF40-FD5C-3F22-9946D348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45051AE-1903-858D-152C-E3E3FD1BE13E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7554A3-0498-6223-1AFD-C094F1EEBC63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5DEFE3-80FC-E61B-880A-B3A574257767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1" name="Picture 10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ACC4DEAE-C4A9-9757-DBCE-048D17FBD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F58F5CA-170C-4012-FB19-2D6F1FAFFC36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D27A96-D91C-D9AA-ED29-BF6F90F8E06F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faib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5A9E66-25F5-34DA-AD80-2B7F71DBC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8520" y="410633"/>
            <a:ext cx="1941442" cy="27818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BBD4E63-DBBC-C831-B1FE-D446E7FE59A4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14" name="Picture 13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42E2F16-B672-7877-DC27-E8A25C6DD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5" name="TextBox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0B4CFB1-77B0-CE7C-E25A-E722428944E9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6A7C-76F3-D85E-F18B-F3C8AC39E612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6" name="Picture 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B174925C-211D-32AE-B72A-D648DC1F5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BC56675-0381-86CA-23B6-5D5EE3A7572D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6A6C18-9001-FFB7-7518-78D0685B66BA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B96C9C-2D3D-A055-8A9B-B9D8173CB9F2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6" name="Picture 1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AF209449-2C69-059F-BD0F-9394B95FF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1EDC0A-3E3F-C068-8D02-40987F46FF66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E69D03-1682-9A83-B93B-8F085A1D9840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1212E-6 C 0.00572 -0.01735 0.02569 -0.03423 0.03263 -0.03423 C 0.07656 -0.03423 0.12204 0.23566 0.12204 0.50531 C 0.12204 0.36956 0.14479 0.23566 0.16632 0.23566 C 0.18888 0.23566 0.21024 0.37164 0.21024 0.50624 C 0.21024 0.43917 0.2217 0.37002 0.23316 0.37002 C 0.24444 0.37002 0.2559 0.43709 0.2559 0.50624 C 0.2559 0.47155 0.26145 0.43917 0.26701 0.43917 C 0.27291 0.43917 0.27847 0.4734 0.27847 0.50624 C 0.27847 0.48843 0.28142 0.47155 0.28402 0.47155 C 0.28559 0.47155 0.28975 0.48889 0.28975 0.50624 C 0.28975 0.49745 0.29132 0.48843 0.29288 0.48843 C 0.29288 0.48658 0.29583 0.49699 0.29583 0.50624 C 0.29583 0.50138 0.29583 0.49745 0.29722 0.49745 C 0.29722 0.49953 0.29878 0.50185 0.29878 0.50624 C 0.29878 0.50393 0.29878 0.50138 0.29878 0.49953 C 0.30017 0.49953 0.30017 0.50138 0.30017 0.50393 C 0.30173 0.50393 0.30173 0.50185 0.30173 0.49953 C 0.30312 0.49953 0.30312 0.50138 0.30312 0.50393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25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150809"/>
          </a:xfrm>
          <a:prstGeom prst="wedgeEllipseCallout">
            <a:avLst>
              <a:gd name="adj1" fmla="val -52326"/>
              <a:gd name="adj2" fmla="val 422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787739" y="410020"/>
            <a:ext cx="57864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But first…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 New" panose="02000503000000000000" pitchFamily="2" charset="0"/>
              </a:rPr>
              <a:t>Can you say the </a:t>
            </a:r>
            <a:r>
              <a:rPr lang="en-US" sz="4000" b="1" dirty="0">
                <a:solidFill>
                  <a:srgbClr val="FF0000"/>
                </a:solidFill>
                <a:latin typeface="Primary Magic Font New" panose="02000503000000000000" pitchFamily="2" charset="0"/>
              </a:rPr>
              <a:t>phoneme</a:t>
            </a:r>
            <a:r>
              <a:rPr lang="en-US" sz="4000" dirty="0">
                <a:latin typeface="Primary Magic Font New" panose="02000503000000000000" pitchFamily="2" charset="0"/>
              </a:rPr>
              <a:t> for each of these </a:t>
            </a:r>
            <a:r>
              <a:rPr lang="en-US" sz="4000" b="1" dirty="0">
                <a:solidFill>
                  <a:srgbClr val="00B050"/>
                </a:solidFill>
                <a:latin typeface="Primary Magic Font New" panose="02000503000000000000" pitchFamily="2" charset="0"/>
              </a:rPr>
              <a:t>graphemes</a:t>
            </a:r>
            <a:r>
              <a:rPr lang="en-US" sz="4000" dirty="0">
                <a:latin typeface="Primary Magic Font New" panose="02000503000000000000" pitchFamily="2" charset="0"/>
              </a:rPr>
              <a:t>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03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hail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FAEF36-6CF8-A12C-DBCE-7C70B024C9B7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D98AB478-3A60-6B11-BB04-E0198D7D5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CF63B59-8C3E-3FCD-9827-863F6AC4191E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31E7B3-047F-9037-C3E0-6C2DFE1FD567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01CED6-37E1-A00E-98C8-AEF3EF4805C4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2" name="Picture 11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BADD470A-1F39-CCCB-E381-3C41FA03E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631679-3DC1-CB40-FF4B-6D3CFBF37A03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DE48A0-63A8-B19B-DB76-99BAAAC25230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79D56F-421E-856E-AFF9-784BD9C8B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2946118" y="0"/>
            <a:ext cx="2813322" cy="279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2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2946118" y="0"/>
            <a:ext cx="2813322" cy="279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hail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740BC5-8C7D-032A-DD1D-261C780B9EFB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9" name="Picture 8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3AB1204-B1AF-C5F8-975E-2685B97EF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2" name="TextBox 1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59235BB-3136-37FC-8780-39B9369C7AB6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53D9DDE-FF1C-F399-9C06-0741E935CA93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13" name="Picture 12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F3410D5B-5696-F2B4-9B8E-1DFFA0BE1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7539504-C74B-BDEA-0C3F-704AA958C3C9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B720F3-6AF7-A6BD-707F-F9B3F06AB138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5F30F0-7F19-285F-4FA2-646EBD8E1600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7" name="Picture 16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54882925-8EF4-0809-F57D-BAD57456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83D8BAF-BFD5-A91C-E17E-2C0E272E494B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8CE5C1-FF24-78A3-7C7D-8389E25D4A1B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8 -0.01366 C 0.03542 -0.03125 0.01511 -0.04838 0.00808 -0.04838 C -0.03646 -0.04838 -0.08229 0.22615 -0.08229 0.50046 C -0.08229 0.36203 -0.1056 0.22615 -0.12734 0.22615 C -0.15 0.22615 -0.17187 0.36412 -0.17187 0.50139 C -0.17187 0.43287 -0.18359 0.3625 -0.19505 0.3625 C -0.20651 0.3625 -0.2181 0.43102 -0.2181 0.50139 C -0.2181 0.46597 -0.22383 0.43287 -0.22942 0.43287 C -0.23528 0.43287 -0.24088 0.46805 -0.24088 0.50139 C -0.24088 0.4831 -0.24401 0.46597 -0.24661 0.46597 C -0.24817 0.46597 -0.25247 0.48356 -0.25247 0.50139 C -0.25247 0.49236 -0.2539 0.4831 -0.25547 0.4831 C -0.25547 0.48102 -0.25859 0.4919 -0.25859 0.50139 C -0.25859 0.49653 -0.25859 0.49236 -0.25989 0.49236 C -0.25989 0.49444 -0.26146 0.49699 -0.26146 0.50139 C -0.26146 0.49907 -0.26146 0.49653 -0.26146 0.49444 C -0.26302 0.49444 -0.26302 0.49653 -0.26302 0.49907 C -0.26458 0.49907 -0.26458 0.49699 -0.26458 0.49444 C -0.26588 0.49444 -0.26588 0.49653 -0.26588 0.4990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8463 0.0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 done (zac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jait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4BBED1-C1A6-5ED7-39A1-2FAD6EDBAE56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15967601-B5AF-113E-ACCC-565918F99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6BDC65-781B-212C-C45F-96BA8D6330FC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43C438-2FE5-D8EE-F45F-85C1CC74CE15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084A9A-2452-5237-20A1-DFDE33F43587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1" name="Picture 10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59A493DF-6AFC-4700-1484-2BFB2BB95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5403496-F742-48C3-EBC3-94E1F1BB5AD3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E86E01-129A-BFBE-33AF-583D1B7E6E3D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15" name="Picture 14" descr="A purple alien with two dots&#10;&#10;Description automatically generated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256" y="99381"/>
            <a:ext cx="1756689" cy="299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jait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5A9E66-25F5-34DA-AD80-2B7F71DBC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1224" y="371522"/>
            <a:ext cx="1968737" cy="28210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51CAF55-CDA7-0A65-C4CA-520F9EE6FD2B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8" name="Picture 7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232B071-4EE1-7D46-7B92-D306B232E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3" name="TextBox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5032202-BE80-2382-4C1D-C5A1595A704A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02C1E5-377A-C8AA-3356-1755141AC811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10" name="Picture 9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11E119A9-42B4-CA8E-9F96-232AD1415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003044D-85B4-1370-D97C-AC04A896517C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AFFA4E-8F0D-659B-ED36-D2B8BD625854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1C7BA4-8943-2FFC-A40F-F45CAF0E07B1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6" name="Picture 1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B2295BED-4AB5-5340-BC86-B5CC20223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C69D8D9-DAEB-DDCA-5550-7BF81FBCECC6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9D24D7-DE91-D4E0-E6C5-054E3FF2ACAD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1212E-6 C 0.00572 -0.01735 0.02569 -0.03423 0.03263 -0.03423 C 0.07656 -0.03423 0.12204 0.23566 0.12204 0.50531 C 0.12204 0.36956 0.14479 0.23566 0.16632 0.23566 C 0.18888 0.23566 0.21024 0.37164 0.21024 0.50624 C 0.21024 0.43917 0.2217 0.37002 0.23316 0.37002 C 0.24444 0.37002 0.2559 0.43709 0.2559 0.50624 C 0.2559 0.47155 0.26145 0.43917 0.26701 0.43917 C 0.27291 0.43917 0.27847 0.4734 0.27847 0.50624 C 0.27847 0.48843 0.28142 0.47155 0.28402 0.47155 C 0.28559 0.47155 0.28975 0.48889 0.28975 0.50624 C 0.28975 0.49745 0.29132 0.48843 0.29288 0.48843 C 0.29288 0.48658 0.29583 0.49699 0.29583 0.50624 C 0.29583 0.50138 0.29583 0.49745 0.29722 0.49745 C 0.29722 0.49953 0.29878 0.50185 0.29878 0.50624 C 0.29878 0.50393 0.29878 0.50138 0.29878 0.49953 C 0.30017 0.49953 0.30017 0.50138 0.30017 0.50393 C 0.30173 0.50393 0.30173 0.50185 0.30173 0.49953 C 0.30312 0.49953 0.30312 0.50138 0.30312 0.50393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25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laip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3FB716-26AD-F1D4-EA66-D1F54B0200C8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31AB07FC-8D73-61FC-869F-47559D655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E5BABE5-8EB4-16FF-1AFD-5E84878CD2D0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2DFE8B-AB21-84D2-EB8F-9ABD3F7B27A2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FAF298-1BBE-05C4-FBCF-3BB8211BABB6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1" name="Picture 10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84F58B39-E7A4-F7E2-0817-BAAB8AF33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4559F1A-4A57-03E9-35B6-75FE7308A6D8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9BE90E-522E-9282-B34D-78F6215F0BD7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C11D4-DDD1-2AEC-EB41-865DC692DDE2}"/>
              </a:ext>
            </a:extLst>
          </p:cNvPr>
          <p:cNvSpPr txBox="1">
            <a:spLocks/>
          </p:cNvSpPr>
          <p:nvPr/>
        </p:nvSpPr>
        <p:spPr>
          <a:xfrm>
            <a:off x="3549650" y="659398"/>
            <a:ext cx="5114925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 err="1">
                <a:latin typeface="Primary Magic Font New" panose="02000503000000000000" pitchFamily="2" charset="0"/>
              </a:rPr>
              <a:t>laip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9EBB31-0AE5-3701-3952-0B708B5B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E50BF71-22AD-5EA9-E507-0D30948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5A9E66-25F5-34DA-AD80-2B7F71DBC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1224" y="371522"/>
            <a:ext cx="1968737" cy="28210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A78C86D-1116-8C41-67E6-BAD2E97DA5DD}"/>
              </a:ext>
            </a:extLst>
          </p:cNvPr>
          <p:cNvGrpSpPr/>
          <p:nvPr/>
        </p:nvGrpSpPr>
        <p:grpSpPr>
          <a:xfrm>
            <a:off x="4952653" y="5012020"/>
            <a:ext cx="2427651" cy="1628290"/>
            <a:chOff x="4952653" y="5012020"/>
            <a:chExt cx="2427651" cy="1628290"/>
          </a:xfrm>
        </p:grpSpPr>
        <p:pic>
          <p:nvPicPr>
            <p:cNvPr id="8" name="Picture 7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322F153-8DEA-CFE1-95DC-79F6C2DE6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2427651" cy="1628290"/>
            </a:xfrm>
            <a:prstGeom prst="rect">
              <a:avLst/>
            </a:prstGeom>
          </p:spPr>
        </p:pic>
        <p:sp>
          <p:nvSpPr>
            <p:cNvPr id="13" name="TextBox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3C8E494-D235-CE72-0AF4-A35917BE3F0E}"/>
                </a:ext>
              </a:extLst>
            </p:cNvPr>
            <p:cNvSpPr txBox="1"/>
            <p:nvPr/>
          </p:nvSpPr>
          <p:spPr>
            <a:xfrm>
              <a:off x="5295379" y="5441444"/>
              <a:ext cx="1790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Next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1BBEFAD-0E16-0AF5-7F75-5DCB50D49610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10" name="Picture 9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CE36CFF8-35E2-EBC9-DE98-25328E1BC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0254FF2-44D0-BCC5-F6C4-65AF1DBBC9A9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FE6F51-BA41-CEF6-391E-700B38E2875D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E55DD5-0237-E935-3857-B5115C900CC5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6" name="Picture 1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92D591F6-8FDF-BBB7-575B-060A54F8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39FFC5F-1018-1E1C-6812-AC456FF7DC49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631266-9C94-5F12-D97D-838909D6A8E5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1212E-6 C 0.00572 -0.01735 0.02569 -0.03423 0.03263 -0.03423 C 0.07656 -0.03423 0.12204 0.23566 0.12204 0.50531 C 0.12204 0.36956 0.14479 0.23566 0.16632 0.23566 C 0.18888 0.23566 0.21024 0.37164 0.21024 0.50624 C 0.21024 0.43917 0.2217 0.37002 0.23316 0.37002 C 0.24444 0.37002 0.2559 0.43709 0.2559 0.50624 C 0.2559 0.47155 0.26145 0.43917 0.26701 0.43917 C 0.27291 0.43917 0.27847 0.4734 0.27847 0.50624 C 0.27847 0.48843 0.28142 0.47155 0.28402 0.47155 C 0.28559 0.47155 0.28975 0.48889 0.28975 0.50624 C 0.28975 0.49745 0.29132 0.48843 0.29288 0.48843 C 0.29288 0.48658 0.29583 0.49699 0.29583 0.50624 C 0.29583 0.50138 0.29583 0.49745 0.29722 0.49745 C 0.29722 0.49953 0.29878 0.50185 0.29878 0.50624 C 0.29878 0.50393 0.29878 0.50138 0.29878 0.49953 C 0.30017 0.49953 0.30017 0.50138 0.30017 0.50393 C 0.30173 0.50393 0.30173 0.50185 0.30173 0.49953 C 0.30312 0.49953 0.30312 0.50138 0.30312 0.50393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25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faith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B137AB-4FD7-8C0C-BD43-2C03D564435C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4" name="Picture 3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34F42059-D298-EE34-1A7C-C0F27AB5A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D9AA0C8-299D-75E2-C79B-E181C424FBD9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2BA6BF-4A7A-8773-875A-A02ED5D62CC6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91A56F-AC61-128F-FB50-5ADDC6B76AB7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2" name="Picture 11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D048481F-A408-FD12-121D-4AFC038B4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A6C5F8D-1CC3-4EE9-CD05-9B87746E7844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805CD1-3E37-33E3-5496-36FC394F9831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 err="1">
                <a:latin typeface="Primary Magic Font New" panose="02000503000000000000" pitchFamily="2" charset="0"/>
              </a:rPr>
              <a:t>ch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blue button with a white arrow&#10;&#10;Description automatically generated">
            <a:hlinkClick r:id="" action="ppaction://noaction">
              <a:snd r:embed="rId3" name="ch.wav"/>
            </a:hlinkClick>
            <a:extLst>
              <a:ext uri="{FF2B5EF4-FFF2-40B4-BE49-F238E27FC236}">
                <a16:creationId xmlns:a16="http://schemas.microsoft.com/office/drawing/2014/main" id="{4501C60F-ECF0-BBEE-C363-19C869017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5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668" y="2222573"/>
            <a:ext cx="2650803" cy="3798336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B07E2BD-EFC4-3385-C4AE-9EF8C5AD26E1}"/>
              </a:ext>
            </a:extLst>
          </p:cNvPr>
          <p:cNvSpPr/>
          <p:nvPr/>
        </p:nvSpPr>
        <p:spPr>
          <a:xfrm>
            <a:off x="3291369" y="449977"/>
            <a:ext cx="3124893" cy="2097835"/>
          </a:xfrm>
          <a:prstGeom prst="wedgeEllipseCallout">
            <a:avLst>
              <a:gd name="adj1" fmla="val -62393"/>
              <a:gd name="adj2" fmla="val 570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FF37-4EC9-FFC8-42F2-D167FCC1B90B}"/>
              </a:ext>
            </a:extLst>
          </p:cNvPr>
          <p:cNvSpPr txBox="1"/>
          <p:nvPr/>
        </p:nvSpPr>
        <p:spPr>
          <a:xfrm>
            <a:off x="2913154" y="751746"/>
            <a:ext cx="3584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Primary Magic Font New" panose="02000503000000000000" pitchFamily="2" charset="0"/>
              </a:rPr>
              <a:t>Oh no!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B3D98E-3465-9076-B81F-36F746EDE252}"/>
              </a:ext>
            </a:extLst>
          </p:cNvPr>
          <p:cNvGrpSpPr/>
          <p:nvPr/>
        </p:nvGrpSpPr>
        <p:grpSpPr>
          <a:xfrm>
            <a:off x="3730740" y="3481611"/>
            <a:ext cx="4924740" cy="2462371"/>
            <a:chOff x="3976416" y="3096891"/>
            <a:chExt cx="4924740" cy="2462371"/>
          </a:xfrm>
        </p:grpSpPr>
        <p:pic>
          <p:nvPicPr>
            <p:cNvPr id="22" name="Picture 21" descr="A orange rectangle with black background&#10;&#10;Description automatically generated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ACF10BC-DFE1-1821-4DC0-6313AB2B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416" y="3096891"/>
              <a:ext cx="4924740" cy="2462371"/>
            </a:xfrm>
            <a:prstGeom prst="rect">
              <a:avLst/>
            </a:prstGeom>
          </p:spPr>
        </p:pic>
        <p:sp>
          <p:nvSpPr>
            <p:cNvPr id="23" name="TextBox 2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2BB95CF-B70A-B500-7C74-7E00631DF12D}"/>
                </a:ext>
              </a:extLst>
            </p:cNvPr>
            <p:cNvSpPr txBox="1"/>
            <p:nvPr/>
          </p:nvSpPr>
          <p:spPr>
            <a:xfrm>
              <a:off x="4631712" y="3866411"/>
              <a:ext cx="3569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Primary Magic Font New" panose="02000503000000000000" pitchFamily="2" charset="0"/>
                </a:rPr>
                <a:t>Try again</a:t>
              </a:r>
              <a:endParaRPr lang="en-GB" sz="5400" b="1" dirty="0">
                <a:latin typeface="Primary Magic Font New" panose="02000503000000000000" pitchFamily="2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4CB6DE4-E555-C5A5-567E-1C0BF61A70AA}"/>
              </a:ext>
            </a:extLst>
          </p:cNvPr>
          <p:cNvSpPr/>
          <p:nvPr/>
        </p:nvSpPr>
        <p:spPr>
          <a:xfrm>
            <a:off x="6577862" y="449977"/>
            <a:ext cx="2973017" cy="2097835"/>
          </a:xfrm>
          <a:prstGeom prst="wedgeEllipseCallout">
            <a:avLst>
              <a:gd name="adj1" fmla="val 73940"/>
              <a:gd name="adj2" fmla="val 29761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0629384D-AB82-B7DD-74D5-D190083F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4" y="1127419"/>
            <a:ext cx="799588" cy="7527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42285-3C1F-5612-20C4-16DB011B5A57}"/>
              </a:ext>
            </a:extLst>
          </p:cNvPr>
          <p:cNvSpPr txBox="1"/>
          <p:nvPr/>
        </p:nvSpPr>
        <p:spPr>
          <a:xfrm>
            <a:off x="8801199" y="991062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Primary Magic Font New" panose="02000503000000000000" pitchFamily="2" charset="0"/>
              </a:rPr>
              <a:t>?</a:t>
            </a:r>
            <a:endParaRPr lang="en-GB" sz="6000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15976-F44F-DC65-B483-E8491CD619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53" y="1071117"/>
            <a:ext cx="930491" cy="93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9E8F-EAB9-F74D-7AD8-2A5C21263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5089" y="1296537"/>
            <a:ext cx="2480433" cy="52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got it wrong.wav"/>
          </p:stSnd>
        </p:sndAc>
      </p:transition>
    </mc:Choice>
    <mc:Fallback xmlns="">
      <p:transition spd="slow" advClick="0">
        <p:sndAc>
          <p:stSnd>
            <p:snd r:embed="rId9" name="got it wrong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2946118" y="0"/>
            <a:ext cx="2813322" cy="279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urple alien with two dots&#10;&#10;Description automatically generated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256" y="99381"/>
            <a:ext cx="1756689" cy="299010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00385B4-BCC1-F165-8C75-A0CBD3A1F2BE}"/>
              </a:ext>
            </a:extLst>
          </p:cNvPr>
          <p:cNvSpPr txBox="1">
            <a:spLocks/>
          </p:cNvSpPr>
          <p:nvPr/>
        </p:nvSpPr>
        <p:spPr>
          <a:xfrm>
            <a:off x="2733948" y="586373"/>
            <a:ext cx="6913563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300" dirty="0">
                <a:latin typeface="Primary Magic Font New" panose="02000503000000000000" pitchFamily="2" charset="0"/>
              </a:rPr>
              <a:t>faith</a:t>
            </a:r>
            <a:endParaRPr lang="en-GB" sz="15300" dirty="0">
              <a:latin typeface="Primary Magic Font New" panose="02000503000000000000" pitchFamily="2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86A2871-ED28-2808-0756-18AA19AF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8495" y="3013025"/>
            <a:ext cx="3197861" cy="31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F950C19-AD45-A99A-1476-08C8A041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6068">
            <a:off x="7648230" y="3684321"/>
            <a:ext cx="3556602" cy="20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3FD616E-D03A-0DB8-4664-5BF834021C4E}"/>
              </a:ext>
            </a:extLst>
          </p:cNvPr>
          <p:cNvGrpSpPr/>
          <p:nvPr/>
        </p:nvGrpSpPr>
        <p:grpSpPr>
          <a:xfrm>
            <a:off x="4718882" y="4996388"/>
            <a:ext cx="3197861" cy="1628290"/>
            <a:chOff x="4952653" y="5012020"/>
            <a:chExt cx="3197861" cy="1628290"/>
          </a:xfrm>
        </p:grpSpPr>
        <p:pic>
          <p:nvPicPr>
            <p:cNvPr id="9" name="Picture 8" descr="A green rectangle with a black background&#10;&#10;Description automatically generate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978CA4-3E43-BDFE-F1F3-5838FC064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653" y="5012020"/>
              <a:ext cx="3197861" cy="1628290"/>
            </a:xfrm>
            <a:prstGeom prst="rect">
              <a:avLst/>
            </a:prstGeom>
          </p:spPr>
        </p:pic>
        <p:sp>
          <p:nvSpPr>
            <p:cNvPr id="12" name="TextBox 1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11ACF22-B26C-DDBD-6A14-64E5F3E1F40B}"/>
                </a:ext>
              </a:extLst>
            </p:cNvPr>
            <p:cNvSpPr txBox="1"/>
            <p:nvPr/>
          </p:nvSpPr>
          <p:spPr>
            <a:xfrm>
              <a:off x="5077025" y="5441445"/>
              <a:ext cx="29151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Primary Magic Font New" panose="02000503000000000000" pitchFamily="2" charset="0"/>
                </a:rPr>
                <a:t>End game</a:t>
              </a:r>
              <a:endParaRPr lang="en-GB" sz="4400" b="1" dirty="0"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B2741BB-54FE-B5FC-0343-549AAB4F1A38}"/>
              </a:ext>
            </a:extLst>
          </p:cNvPr>
          <p:cNvGrpSpPr/>
          <p:nvPr/>
        </p:nvGrpSpPr>
        <p:grpSpPr>
          <a:xfrm>
            <a:off x="605752" y="5581270"/>
            <a:ext cx="1835716" cy="1078207"/>
            <a:chOff x="605752" y="5581270"/>
            <a:chExt cx="1835716" cy="1078207"/>
          </a:xfrm>
        </p:grpSpPr>
        <p:pic>
          <p:nvPicPr>
            <p:cNvPr id="6" name="Picture 5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A2D70BDE-3F1B-210E-D905-E5FF3D374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" y="5581270"/>
              <a:ext cx="1835716" cy="1078207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1542479-DE7A-06AE-0E9F-08D4BB8EF4C2}"/>
                </a:ext>
              </a:extLst>
            </p:cNvPr>
            <p:cNvSpPr/>
            <p:nvPr/>
          </p:nvSpPr>
          <p:spPr>
            <a:xfrm>
              <a:off x="605752" y="5654128"/>
              <a:ext cx="1835716" cy="543018"/>
            </a:xfrm>
            <a:prstGeom prst="roundRect">
              <a:avLst/>
            </a:prstGeom>
            <a:solidFill>
              <a:srgbClr val="0D5917"/>
            </a:solidFill>
            <a:ln>
              <a:solidFill>
                <a:srgbClr val="0D5917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729DB5-5BBF-A27E-EC23-5D38488C9809}"/>
                </a:ext>
              </a:extLst>
            </p:cNvPr>
            <p:cNvSpPr txBox="1"/>
            <p:nvPr/>
          </p:nvSpPr>
          <p:spPr>
            <a:xfrm>
              <a:off x="79046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Real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A00DE9-FEAC-F88D-ED0F-51E41DECD5B2}"/>
              </a:ext>
            </a:extLst>
          </p:cNvPr>
          <p:cNvGrpSpPr/>
          <p:nvPr/>
        </p:nvGrpSpPr>
        <p:grpSpPr>
          <a:xfrm>
            <a:off x="9853768" y="5581270"/>
            <a:ext cx="1835798" cy="1050096"/>
            <a:chOff x="9853768" y="5581270"/>
            <a:chExt cx="1835798" cy="1050096"/>
          </a:xfrm>
        </p:grpSpPr>
        <p:pic>
          <p:nvPicPr>
            <p:cNvPr id="17" name="Picture 16" descr="A blue and white street sign&#10;&#10;Description automatically generated">
              <a:extLst>
                <a:ext uri="{FF2B5EF4-FFF2-40B4-BE49-F238E27FC236}">
                  <a16:creationId xmlns:a16="http://schemas.microsoft.com/office/drawing/2014/main" id="{051AA4FF-6E62-A2B0-AEAE-7325D69C6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850" y="5581270"/>
              <a:ext cx="1835716" cy="1050096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8434FBA-31C9-A447-F804-E6E1F3DB9905}"/>
                </a:ext>
              </a:extLst>
            </p:cNvPr>
            <p:cNvSpPr/>
            <p:nvPr/>
          </p:nvSpPr>
          <p:spPr>
            <a:xfrm>
              <a:off x="9853768" y="5652890"/>
              <a:ext cx="1835716" cy="507208"/>
            </a:xfrm>
            <a:prstGeom prst="roundRect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683CE6-0294-8282-FDC0-8A17552CBB7D}"/>
                </a:ext>
              </a:extLst>
            </p:cNvPr>
            <p:cNvSpPr txBox="1"/>
            <p:nvPr/>
          </p:nvSpPr>
          <p:spPr>
            <a:xfrm>
              <a:off x="10068796" y="5675661"/>
              <a:ext cx="137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Primary Magic Font New" panose="02000503000000000000" pitchFamily="2" charset="0"/>
                </a:rPr>
                <a:t>Alien</a:t>
              </a:r>
              <a:endParaRPr lang="en-GB" sz="2400" dirty="0">
                <a:solidFill>
                  <a:schemeClr val="bg1"/>
                </a:solidFill>
                <a:latin typeface="Primary Magic Font New" panose="02000503000000000000" pitchFamily="2" charset="0"/>
              </a:endParaRPr>
            </a:p>
          </p:txBody>
        </p:sp>
      </p:grp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8 -0.01366 C 0.03542 -0.03125 0.01511 -0.04838 0.00808 -0.04838 C -0.03646 -0.04838 -0.08229 0.22615 -0.08229 0.50046 C -0.08229 0.36203 -0.1056 0.22615 -0.12734 0.22615 C -0.15 0.22615 -0.17187 0.36412 -0.17187 0.50139 C -0.17187 0.43287 -0.18359 0.3625 -0.19505 0.3625 C -0.20651 0.3625 -0.2181 0.43102 -0.2181 0.50139 C -0.2181 0.46597 -0.22383 0.43287 -0.22942 0.43287 C -0.23528 0.43287 -0.24088 0.46805 -0.24088 0.50139 C -0.24088 0.4831 -0.24401 0.46597 -0.24661 0.46597 C -0.24817 0.46597 -0.25247 0.48356 -0.25247 0.50139 C -0.25247 0.49236 -0.2539 0.4831 -0.25547 0.4831 C -0.25547 0.48102 -0.25859 0.4919 -0.25859 0.50139 C -0.25859 0.49653 -0.25859 0.49236 -0.25989 0.49236 C -0.25989 0.49444 -0.26146 0.49699 -0.26146 0.50139 C -0.26146 0.49907 -0.26146 0.49653 -0.26146 0.49444 C -0.26302 0.49444 -0.26302 0.49653 -0.26302 0.49907 C -0.26458 0.49907 -0.26458 0.49699 -0.26458 0.49444 C -0.26588 0.49444 -0.26588 0.49653 -0.26588 0.4990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8463 0.0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 done (zac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6315974" cy="4109866"/>
          </a:xfrm>
          <a:prstGeom prst="wedgeEllipseCallout">
            <a:avLst>
              <a:gd name="adj1" fmla="val -52706"/>
              <a:gd name="adj2" fmla="val 41910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477441" y="679113"/>
            <a:ext cx="4713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Primary Magic Font New" panose="02000503000000000000" pitchFamily="2" charset="0"/>
              </a:rPr>
              <a:t>Good job!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Primary Magic Font New" panose="02000503000000000000" pitchFamily="2" charset="0"/>
              </a:rPr>
              <a:t>Zog</a:t>
            </a:r>
            <a:r>
              <a:rPr lang="en-US" sz="3600" dirty="0">
                <a:latin typeface="Primary Magic Font New" panose="02000503000000000000" pitchFamily="2" charset="0"/>
              </a:rPr>
              <a:t> is very happy you have found all his words!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613EE-70D8-60C6-4C2A-665158F8F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2113" y="2308144"/>
            <a:ext cx="2816412" cy="4035638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25 -0.075 L 0.0125 -0.07477 C 0.01146 -0.0963 0.01029 -0.11759 0.00938 -0.13889 C 0.00873 -0.15093 0.00873 -0.1632 0.00782 -0.175 C 0.00717 -0.18357 0.00534 -0.19167 0.00469 -0.2 C 0.003 -0.21852 0.00118 -0.25371 -3.95833E-6 -0.275 C -0.00143 -0.40741 0.00547 -0.39676 -0.01093 -0.49167 C -0.01575 -0.51898 -0.02343 -0.54445 -0.02656 -0.57222 C -0.02851 -0.58958 -0.02669 -0.58218 -0.03125 -0.59445 C -0.03177 -0.59815 -0.03307 -0.60949 -0.03281 -0.60556 C -0.03177 -0.57639 -0.0302 -0.55926 -0.02812 -0.53333 C -0.0276 -0.49722 -0.02799 -0.46111 -0.02656 -0.425 C -0.02539 -0.39445 -0.02135 -0.36412 -0.02031 -0.33333 C -0.01979 -0.31389 -0.02122 -0.29445 -0.02187 -0.275 C -0.02291 -0.2463 -0.02317 -0.2463 -0.025 -0.22222 C -0.02448 -0.13611 -0.02617 -0.05 -0.02343 0.03611 C -0.02291 0.05486 -0.02083 -0.00116 -0.01875 -0.01945 C -0.01198 -0.08171 0.00313 -0.20556 0.00313 -0.20533 C 0.01081 -0.39074 0.00899 -0.29769 0.00469 -0.56389 C 0.00443 -0.57708 0.00352 -0.58982 0.00313 -0.60278 C 0.00092 -0.67431 0.00456 -0.64537 -3.95833E-6 -0.67778 C -0.00104 -0.65648 -0.0026 -0.63542 -0.00312 -0.61389 C -0.00481 -0.55417 -0.00677 -0.41597 -0.00781 -0.34445 C -0.0052 -0.29838 -0.00312 -0.2757 -0.00312 -0.22778 C -0.00312 -0.2 -0.00364 -0.17222 -0.00468 -0.14445 C -0.0052 -0.13519 -0.00859 -0.10741 -0.00781 -0.11667 L -0.00625 -0.13611 C -0.00885 -0.18056 -0.01289 -0.22477 -0.01406 -0.26945 C -0.01497 -0.3 -0.01211 -0.33056 -0.0125 -0.36111 C -0.01419 -0.47685 -0.01354 -0.46088 -0.02187 -0.53611 C -0.02526 -0.61991 -0.01588 -0.63426 -0.03125 -0.6 C -0.03359 -0.58565 -0.03763 -0.56505 -0.03593 -0.55 C -0.02461 -0.44861 0.00313 -0.24722 0.00313 -0.24699 C -0.00039 -0.16042 0.0043 -0.26551 -0.00468 -0.13333 C -0.00612 -0.11296 -0.00677 -0.09259 -0.00781 -0.07222 C -0.00677 -0.05926 -0.00586 -0.0463 -0.00468 -0.03333 C -0.00429 -0.02778 -0.00351 -0.02222 -0.00312 -0.01667 C -0.00247 -0.00463 -0.00208 0.00741 -0.00156 0.01944 C 0.01654 -0.06921 0.02123 -0.09051 0.04219 -0.22778 C 0.04766 -0.26435 0.05052 -0.30185 0.05469 -0.33889 C 0.05417 -0.425 0.05404 -0.51111 0.05313 -0.59722 C 0.053 -0.60023 0.053 -0.60695 0.05157 -0.60556 C 0.04961 -0.60394 0.05052 -0.59815 0.05 -0.59445 C 0.05052 -0.55371 0.053 -0.51296 0.05157 -0.47222 C 0.05039 -0.44121 0.04467 -0.41134 0.04219 -0.38056 C 0.03842 -0.33727 0.03594 -0.29352 0.03282 -0.25 C 0.0323 -0.20371 0.03217 -0.15741 0.03125 -0.11111 C 0.03112 -0.10556 0.03008 -0.1 0.02969 -0.09445 C 0.02904 -0.08611 0.02865 -0.07778 0.02813 -0.06945 C 0.02917 -0.15463 0.03151 -0.23982 0.03125 -0.325 C 0.03112 -0.35671 0.02982 -0.46713 0.02032 -0.51667 C 0.01823 -0.52708 0.01381 -0.53496 0.01094 -0.54445 C 0.00756 -0.55556 0.00586 -0.56829 0.00157 -0.57778 C -0.00052 -0.58241 -0.00312 -0.58658 -0.00468 -0.59167 C -0.01601 -0.62917 -0.00468 -0.61111 -0.01718 -0.62778 C -0.01627 -0.57616 -0.01588 -0.52639 -0.0125 -0.475 C -0.00638 -0.37963 0.00782 -0.18889 0.00782 -0.18866 C 0.00834 -0.17315 0.0086 -0.15741 0.00938 -0.14167 C 0.01016 -0.12222 0.0125 -0.08333 0.0125 -0.0831 C 0.00834 -0.03519 -0.00494 0.10903 -3.95833E-6 0.06111 L 0.00313 0.03055 C 0.00951 -0.11134 0.00821 -0.05764 0.00469 -0.29167 C 0.0043 -0.30949 0.00248 -0.32685 0.00157 -0.34445 C 0.00092 -0.35556 0.00052 -0.36667 -3.95833E-6 -0.37778 C -0.00052 -0.43241 -0.00091 -0.48704 -0.00156 -0.54167 C -0.0026 -0.61945 -0.00013 -0.63287 -0.00468 -0.6 C -0.0052 -0.58982 -0.00599 -0.57986 -0.00625 -0.56945 C -0.00703 -0.55093 -0.00703 -0.53241 -0.00781 -0.51389 C -0.00963 -0.47778 -0.01171 -0.44167 -0.01406 -0.40556 C -0.01484 -0.39445 -0.01627 -0.38333 -0.01718 -0.37222 C -0.03216 -0.19746 -0.0095 -0.44838 -0.02968 -0.24167 C -0.03841 -0.15371 -0.03007 -0.21713 -0.03906 -0.15278 C -0.0375 -0.12593 -0.03658 -0.09908 -0.03437 -0.07222 C -0.03385 -0.06551 -0.03294 -0.05903 -0.03125 -0.05278 C -0.0302 -0.04861 -0.02812 -0.04537 -0.02656 -0.04167 C -0.02604 -0.03704 -0.02591 -0.03218 -0.025 -0.02778 C -0.02434 -0.02384 -0.02291 -0.0206 -0.02187 -0.01667 C -0.02135 -0.01389 -0.02083 -0.01111 -0.02031 -0.00833 L -3.95833E-6 1.48148E-6 " pathEditMode="relative" rAng="0" ptsTypes="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228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og thank 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840153"/>
          </a:xfrm>
          <a:prstGeom prst="wedgeEllipseCallout">
            <a:avLst>
              <a:gd name="adj1" fmla="val -52945"/>
              <a:gd name="adj2" fmla="val 2963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617004" y="887055"/>
            <a:ext cx="6127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Primary Magic Font New" panose="02000503000000000000" pitchFamily="2" charset="0"/>
              </a:rPr>
              <a:t>Now let’s </a:t>
            </a:r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spell</a:t>
            </a:r>
            <a:r>
              <a:rPr lang="en-US" sz="4800" dirty="0">
                <a:latin typeface="Primary Magic Font New" panose="02000503000000000000" pitchFamily="2" charset="0"/>
              </a:rPr>
              <a:t> some more real  words. Can you write them?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yellow pencil on a black background&#10;&#10;Description automatically generated">
            <a:extLst>
              <a:ext uri="{FF2B5EF4-FFF2-40B4-BE49-F238E27FC236}">
                <a16:creationId xmlns:a16="http://schemas.microsoft.com/office/drawing/2014/main" id="{DDAB9AC2-A122-7127-844D-11A709462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1142">
            <a:off x="3328496" y="4155021"/>
            <a:ext cx="1878190" cy="10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77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B26AAE0-E32B-E113-7BAD-B8DC8938F246}"/>
              </a:ext>
            </a:extLst>
          </p:cNvPr>
          <p:cNvSpPr txBox="1">
            <a:spLocks/>
          </p:cNvSpPr>
          <p:nvPr/>
        </p:nvSpPr>
        <p:spPr>
          <a:xfrm>
            <a:off x="1667668" y="3662363"/>
            <a:ext cx="8856663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000" dirty="0">
                <a:latin typeface="Primary Magic Font New" panose="02000503000000000000" pitchFamily="2" charset="0"/>
              </a:rPr>
              <a:t>sail</a:t>
            </a:r>
            <a:endParaRPr lang="en-GB" sz="15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2F6DC38-A59D-269A-70B4-5F9921A3D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410" y="456934"/>
            <a:ext cx="3441179" cy="350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button with a white arrow&#10;&#10;Description automatically generated">
            <a:hlinkClick r:id="" action="ppaction://noaction">
              <a:snd r:embed="rId4" name="sail.wav"/>
            </a:hlinkClick>
            <a:extLst>
              <a:ext uri="{FF2B5EF4-FFF2-40B4-BE49-F238E27FC236}">
                <a16:creationId xmlns:a16="http://schemas.microsoft.com/office/drawing/2014/main" id="{B4B1853F-A8D1-226B-E0A7-0C0018CC8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461617E-104D-E594-C441-DF9CD8727FF2}"/>
              </a:ext>
            </a:extLst>
          </p:cNvPr>
          <p:cNvSpPr/>
          <p:nvPr/>
        </p:nvSpPr>
        <p:spPr>
          <a:xfrm rot="1524523">
            <a:off x="4817660" y="532263"/>
            <a:ext cx="873456" cy="5732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B38EF7EE-5F46-9AAE-023C-9136D243493B}"/>
              </a:ext>
            </a:extLst>
          </p:cNvPr>
          <p:cNvSpPr txBox="1">
            <a:spLocks/>
          </p:cNvSpPr>
          <p:nvPr/>
        </p:nvSpPr>
        <p:spPr>
          <a:xfrm>
            <a:off x="1666875" y="4096703"/>
            <a:ext cx="8856662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000" dirty="0">
                <a:latin typeface="Primary Magic Font New" panose="02000503000000000000" pitchFamily="2" charset="0"/>
              </a:rPr>
              <a:t>wait</a:t>
            </a:r>
            <a:endParaRPr lang="en-GB" sz="150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blue button with a white arrow&#10;&#10;Description automatically generated">
            <a:hlinkClick r:id="" action="ppaction://noaction">
              <a:snd r:embed="rId3" name="wait.wav"/>
            </a:hlinkClick>
            <a:extLst>
              <a:ext uri="{FF2B5EF4-FFF2-40B4-BE49-F238E27FC236}">
                <a16:creationId xmlns:a16="http://schemas.microsoft.com/office/drawing/2014/main" id="{06A7F2AF-E2BF-677E-DAC1-8D7CE5810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39A1D4-3BC9-EAB9-CB42-D59BA9A61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226" y="475202"/>
            <a:ext cx="3059547" cy="397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B26AAE0-E32B-E113-7BAD-B8DC8938F246}"/>
              </a:ext>
            </a:extLst>
          </p:cNvPr>
          <p:cNvSpPr txBox="1">
            <a:spLocks/>
          </p:cNvSpPr>
          <p:nvPr/>
        </p:nvSpPr>
        <p:spPr>
          <a:xfrm>
            <a:off x="1667668" y="3662363"/>
            <a:ext cx="8856663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000" dirty="0">
                <a:latin typeface="Primary Magic Font New" panose="02000503000000000000" pitchFamily="2" charset="0"/>
              </a:rPr>
              <a:t>maid</a:t>
            </a:r>
            <a:endParaRPr lang="en-GB" sz="15000" dirty="0">
              <a:latin typeface="Primary Magic Font New" panose="02000503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2F6DC38-A59D-269A-70B4-5F9921A3D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6237" y="228247"/>
            <a:ext cx="2539525" cy="384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button with a white arrow&#10;&#10;Description automatically generated">
            <a:hlinkClick r:id="" action="ppaction://noaction">
              <a:snd r:embed="rId4" name="maid.wav"/>
            </a:hlinkClick>
            <a:extLst>
              <a:ext uri="{FF2B5EF4-FFF2-40B4-BE49-F238E27FC236}">
                <a16:creationId xmlns:a16="http://schemas.microsoft.com/office/drawing/2014/main" id="{AD0BA0AF-B87C-E8AF-1B8B-91A29F24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924887"/>
          </a:xfrm>
          <a:prstGeom prst="wedgeEllipseCallout">
            <a:avLst>
              <a:gd name="adj1" fmla="val -50761"/>
              <a:gd name="adj2" fmla="val 4655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863621"/>
            <a:ext cx="57864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 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imary Magic Font New" panose="02000503000000000000" pitchFamily="2" charset="0"/>
              </a:rPr>
              <a:t>read</a:t>
            </a:r>
            <a:r>
              <a:rPr lang="en-US" sz="6000" dirty="0">
                <a:latin typeface="Primary Magic Font New" panose="02000503000000000000" pitchFamily="2" charset="0"/>
              </a:rPr>
              <a:t> this sentence?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43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63A180-B1EC-6469-71FB-33A16AA7F54D}"/>
              </a:ext>
            </a:extLst>
          </p:cNvPr>
          <p:cNvSpPr txBox="1">
            <a:spLocks/>
          </p:cNvSpPr>
          <p:nvPr/>
        </p:nvSpPr>
        <p:spPr bwMode="auto">
          <a:xfrm>
            <a:off x="873456" y="5013655"/>
            <a:ext cx="10175797" cy="115252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8000" dirty="0">
                <a:latin typeface="Primary Magic Font New" panose="02000503000000000000" pitchFamily="2" charset="0"/>
              </a:rPr>
              <a:t>I had to wait in the rain and hail.</a:t>
            </a: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ai sentence.wav"/>
            </a:hlinkClick>
            <a:extLst>
              <a:ext uri="{FF2B5EF4-FFF2-40B4-BE49-F238E27FC236}">
                <a16:creationId xmlns:a16="http://schemas.microsoft.com/office/drawing/2014/main" id="{43E9D5BE-9DC5-3222-8019-D3352B79F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19C2FE-8039-5846-07CA-F724503A68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1162" y="371355"/>
            <a:ext cx="3060384" cy="44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7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924887"/>
          </a:xfrm>
          <a:prstGeom prst="wedgeEllipseCallout">
            <a:avLst>
              <a:gd name="adj1" fmla="val -50761"/>
              <a:gd name="adj2" fmla="val 46559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863621"/>
            <a:ext cx="57864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 New" panose="02000503000000000000" pitchFamily="2" charset="0"/>
              </a:rPr>
              <a:t>Can you </a:t>
            </a:r>
            <a:r>
              <a:rPr lang="en-US" sz="6000" b="1" dirty="0">
                <a:solidFill>
                  <a:srgbClr val="FF9900"/>
                </a:solidFill>
                <a:latin typeface="Primary Magic Font New" panose="02000503000000000000" pitchFamily="2" charset="0"/>
              </a:rPr>
              <a:t>write</a:t>
            </a:r>
            <a:r>
              <a:rPr lang="en-US" sz="6000" dirty="0">
                <a:latin typeface="Primary Magic Font New" panose="02000503000000000000" pitchFamily="2" charset="0"/>
              </a:rPr>
              <a:t> the sentence?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k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c.wav"/>
            </a:hlinkClick>
            <a:extLst>
              <a:ext uri="{FF2B5EF4-FFF2-40B4-BE49-F238E27FC236}">
                <a16:creationId xmlns:a16="http://schemas.microsoft.com/office/drawing/2014/main" id="{84C2C1C6-4AC5-F381-067B-590FEF919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39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0AC5C4-0B48-306E-0666-FF460287BFE9}"/>
              </a:ext>
            </a:extLst>
          </p:cNvPr>
          <p:cNvSpPr txBox="1">
            <a:spLocks/>
          </p:cNvSpPr>
          <p:nvPr/>
        </p:nvSpPr>
        <p:spPr bwMode="auto">
          <a:xfrm>
            <a:off x="996287" y="5149801"/>
            <a:ext cx="10017343" cy="1152525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8000" dirty="0">
                <a:latin typeface="Primary Magic Font New" panose="02000503000000000000" pitchFamily="2" charset="0"/>
              </a:rPr>
              <a:t>I had to wait in the rain and hail.</a:t>
            </a:r>
          </a:p>
        </p:txBody>
      </p:sp>
      <p:pic>
        <p:nvPicPr>
          <p:cNvPr id="4" name="Picture 3" descr="A blue button with a white arrow&#10;&#10;Description automatically generated">
            <a:hlinkClick r:id="" action="ppaction://noaction">
              <a:snd r:embed="rId3" name="ai sentence.wav"/>
            </a:hlinkClick>
            <a:extLst>
              <a:ext uri="{FF2B5EF4-FFF2-40B4-BE49-F238E27FC236}">
                <a16:creationId xmlns:a16="http://schemas.microsoft.com/office/drawing/2014/main" id="{DDB6C790-173E-E4A7-A622-C9597D90A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50B4A3-999B-5F89-58D7-112E12DC7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1162" y="371355"/>
            <a:ext cx="3060384" cy="44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789A9AE-CA02-4EC3-44BD-79F9D2F1FBFA}"/>
              </a:ext>
            </a:extLst>
          </p:cNvPr>
          <p:cNvSpPr/>
          <p:nvPr/>
        </p:nvSpPr>
        <p:spPr>
          <a:xfrm>
            <a:off x="888833" y="685919"/>
            <a:ext cx="8266630" cy="4533629"/>
          </a:xfrm>
          <a:prstGeom prst="wedgeEllipseCallout">
            <a:avLst>
              <a:gd name="adj1" fmla="val 45688"/>
              <a:gd name="adj2" fmla="val 4195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FFA813-0398-2BC1-71D4-13207F554494}"/>
              </a:ext>
            </a:extLst>
          </p:cNvPr>
          <p:cNvSpPr/>
          <p:nvPr/>
        </p:nvSpPr>
        <p:spPr>
          <a:xfrm>
            <a:off x="1305246" y="1409645"/>
            <a:ext cx="7416824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mary Magic Font New" panose="02000503000000000000" pitchFamily="2" charset="0"/>
              </a:rPr>
              <a:t>Fantastic work!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1DBDDE-4315-B53E-4641-C452E853D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>
            <a:off x="7887640" y="3173553"/>
            <a:ext cx="3668419" cy="3644045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3" name="Picture 8" descr="MCj04413610000[1]">
            <a:extLst>
              <a:ext uri="{FF2B5EF4-FFF2-40B4-BE49-F238E27FC236}">
                <a16:creationId xmlns:a16="http://schemas.microsoft.com/office/drawing/2014/main" id="{E1DB5749-92A1-671B-BAAB-386009C2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46" y="4962629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Cj04413610000[1]">
            <a:extLst>
              <a:ext uri="{FF2B5EF4-FFF2-40B4-BE49-F238E27FC236}">
                <a16:creationId xmlns:a16="http://schemas.microsoft.com/office/drawing/2014/main" id="{88CB2AC5-CC91-9A9F-7949-C06A854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01" y="50712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j04413610000[1]">
            <a:extLst>
              <a:ext uri="{FF2B5EF4-FFF2-40B4-BE49-F238E27FC236}">
                <a16:creationId xmlns:a16="http://schemas.microsoft.com/office/drawing/2014/main" id="{1A3FE047-61EE-EF6C-0E18-E85033B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89" y="5308889"/>
            <a:ext cx="576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Cj04413610000[1]">
            <a:extLst>
              <a:ext uri="{FF2B5EF4-FFF2-40B4-BE49-F238E27FC236}">
                <a16:creationId xmlns:a16="http://schemas.microsoft.com/office/drawing/2014/main" id="{E40F2975-32DB-729F-1F28-34554272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2" y="58137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j04413610000[1]">
            <a:extLst>
              <a:ext uri="{FF2B5EF4-FFF2-40B4-BE49-F238E27FC236}">
                <a16:creationId xmlns:a16="http://schemas.microsoft.com/office/drawing/2014/main" id="{354324EC-2E9F-8E8C-44D7-A38A0E78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56" y="5504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Cj04413610000[1]">
            <a:extLst>
              <a:ext uri="{FF2B5EF4-FFF2-40B4-BE49-F238E27FC236}">
                <a16:creationId xmlns:a16="http://schemas.microsoft.com/office/drawing/2014/main" id="{B1AD2379-FF4F-49E7-1D8F-6D414BE0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83" y="5178394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Cj04413610000[1]">
            <a:extLst>
              <a:ext uri="{FF2B5EF4-FFF2-40B4-BE49-F238E27FC236}">
                <a16:creationId xmlns:a16="http://schemas.microsoft.com/office/drawing/2014/main" id="{AFBC0A70-C621-6B92-7F83-5A2A4DFA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32" y="28138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Cj04413610000[1]">
            <a:extLst>
              <a:ext uri="{FF2B5EF4-FFF2-40B4-BE49-F238E27FC236}">
                <a16:creationId xmlns:a16="http://schemas.microsoft.com/office/drawing/2014/main" id="{AE829E28-559D-B1F6-6E47-DDF08215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98" y="138656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MCj04413610000[1]">
            <a:extLst>
              <a:ext uri="{FF2B5EF4-FFF2-40B4-BE49-F238E27FC236}">
                <a16:creationId xmlns:a16="http://schemas.microsoft.com/office/drawing/2014/main" id="{E4DF5013-6B33-43E9-B5DB-4166F596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58" y="583166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MCj04413610000[1]">
            <a:extLst>
              <a:ext uri="{FF2B5EF4-FFF2-40B4-BE49-F238E27FC236}">
                <a16:creationId xmlns:a16="http://schemas.microsoft.com/office/drawing/2014/main" id="{BB2EFD4A-5B21-33FA-3845-6729AA84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0" y="421864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Cj04413610000[1]">
            <a:extLst>
              <a:ext uri="{FF2B5EF4-FFF2-40B4-BE49-F238E27FC236}">
                <a16:creationId xmlns:a16="http://schemas.microsoft.com/office/drawing/2014/main" id="{D7305E00-548C-6307-76ED-682CEF4A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49" y="21899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Cj04413610000[1]">
            <a:extLst>
              <a:ext uri="{FF2B5EF4-FFF2-40B4-BE49-F238E27FC236}">
                <a16:creationId xmlns:a16="http://schemas.microsoft.com/office/drawing/2014/main" id="{D5A53A95-1673-80E8-C8C9-810A6BCC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5" y="79526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MCj04413610000[1]">
            <a:extLst>
              <a:ext uri="{FF2B5EF4-FFF2-40B4-BE49-F238E27FC236}">
                <a16:creationId xmlns:a16="http://schemas.microsoft.com/office/drawing/2014/main" id="{C85046D5-09FE-ABE4-8224-CC937059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84" y="11513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MCj04413610000[1]">
            <a:extLst>
              <a:ext uri="{FF2B5EF4-FFF2-40B4-BE49-F238E27FC236}">
                <a16:creationId xmlns:a16="http://schemas.microsoft.com/office/drawing/2014/main" id="{B239143F-F3F7-2606-17F1-F4DD76D4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20" y="144633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MCj04413610000[1]">
            <a:extLst>
              <a:ext uri="{FF2B5EF4-FFF2-40B4-BE49-F238E27FC236}">
                <a16:creationId xmlns:a16="http://schemas.microsoft.com/office/drawing/2014/main" id="{BD5D523E-6F3C-99FD-7355-5695D501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8" y="548647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MCj04413610000[1]">
            <a:extLst>
              <a:ext uri="{FF2B5EF4-FFF2-40B4-BE49-F238E27FC236}">
                <a16:creationId xmlns:a16="http://schemas.microsoft.com/office/drawing/2014/main" id="{BB6D1A0B-8D9F-0B8F-6866-D7FFEF87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6" y="595818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MCj04413610000[1]">
            <a:extLst>
              <a:ext uri="{FF2B5EF4-FFF2-40B4-BE49-F238E27FC236}">
                <a16:creationId xmlns:a16="http://schemas.microsoft.com/office/drawing/2014/main" id="{AB6B694C-084E-87ED-44F7-77875511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2" y="5395394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MCj04413610000[1]">
            <a:extLst>
              <a:ext uri="{FF2B5EF4-FFF2-40B4-BE49-F238E27FC236}">
                <a16:creationId xmlns:a16="http://schemas.microsoft.com/office/drawing/2014/main" id="{9055631A-A36E-8913-B8EF-6EAAE1C1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99" y="231242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MCj04413610000[1]">
            <a:extLst>
              <a:ext uri="{FF2B5EF4-FFF2-40B4-BE49-F238E27FC236}">
                <a16:creationId xmlns:a16="http://schemas.microsoft.com/office/drawing/2014/main" id="{FEB5EA2B-1D52-0B09-480A-C732A5B8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28" y="499248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MCj04413610000[1]">
            <a:extLst>
              <a:ext uri="{FF2B5EF4-FFF2-40B4-BE49-F238E27FC236}">
                <a16:creationId xmlns:a16="http://schemas.microsoft.com/office/drawing/2014/main" id="{DE3283FF-B317-8F1B-52F2-C68E7174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46" y="593027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MCj04413610000[1]">
            <a:extLst>
              <a:ext uri="{FF2B5EF4-FFF2-40B4-BE49-F238E27FC236}">
                <a16:creationId xmlns:a16="http://schemas.microsoft.com/office/drawing/2014/main" id="{9670CD05-576E-992F-DA5F-841BDD1B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76" y="290523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MCj04413610000[1]">
            <a:extLst>
              <a:ext uri="{FF2B5EF4-FFF2-40B4-BE49-F238E27FC236}">
                <a16:creationId xmlns:a16="http://schemas.microsoft.com/office/drawing/2014/main" id="{A42FCF9F-6486-25E2-46E6-C4C25350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905" y="160637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MCj04413610000[1]">
            <a:extLst>
              <a:ext uri="{FF2B5EF4-FFF2-40B4-BE49-F238E27FC236}">
                <a16:creationId xmlns:a16="http://schemas.microsoft.com/office/drawing/2014/main" id="{80FA3434-5AC5-2F4B-D9BB-CDA9C6D8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6" y="189450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MCj04413610000[1]">
            <a:extLst>
              <a:ext uri="{FF2B5EF4-FFF2-40B4-BE49-F238E27FC236}">
                <a16:creationId xmlns:a16="http://schemas.microsoft.com/office/drawing/2014/main" id="{1A7DC1ED-9400-5AEA-74D2-288D5EBE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" y="317355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3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ff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f.wav"/>
            </a:hlinkClick>
            <a:extLst>
              <a:ext uri="{FF2B5EF4-FFF2-40B4-BE49-F238E27FC236}">
                <a16:creationId xmlns:a16="http://schemas.microsoft.com/office/drawing/2014/main" id="{7126C178-A5A5-F82D-AEA5-01491257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6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v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v.wav"/>
            </a:hlinkClick>
            <a:extLst>
              <a:ext uri="{FF2B5EF4-FFF2-40B4-BE49-F238E27FC236}">
                <a16:creationId xmlns:a16="http://schemas.microsoft.com/office/drawing/2014/main" id="{EA3CC46F-2927-1E35-F2A4-DA05C15E7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8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z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z.wav"/>
            </a:hlinkClick>
            <a:extLst>
              <a:ext uri="{FF2B5EF4-FFF2-40B4-BE49-F238E27FC236}">
                <a16:creationId xmlns:a16="http://schemas.microsoft.com/office/drawing/2014/main" id="{DAB0D537-976D-78FE-3FE6-20E5DDCA9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4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C87A49-49D2-22E5-9159-48E2EEE1E45A}"/>
              </a:ext>
            </a:extLst>
          </p:cNvPr>
          <p:cNvSpPr txBox="1">
            <a:spLocks noChangeArrowheads="1"/>
          </p:cNvSpPr>
          <p:nvPr/>
        </p:nvSpPr>
        <p:spPr>
          <a:xfrm>
            <a:off x="2615820" y="3429000"/>
            <a:ext cx="6960358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200" dirty="0">
                <a:latin typeface="Primary Magic Font New" panose="02000503000000000000" pitchFamily="2" charset="0"/>
              </a:rPr>
              <a:t>t</a:t>
            </a:r>
            <a:endParaRPr lang="en-GB" altLang="en-US" sz="362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 descr="A blue button with a white arrow&#10;&#10;Description automatically generated">
            <a:hlinkClick r:id="" action="ppaction://noaction">
              <a:snd r:embed="rId3" name="t.wav"/>
            </a:hlinkClick>
            <a:extLst>
              <a:ext uri="{FF2B5EF4-FFF2-40B4-BE49-F238E27FC236}">
                <a16:creationId xmlns:a16="http://schemas.microsoft.com/office/drawing/2014/main" id="{46030190-B50C-D9E1-6FD3-97D543286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1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290</Words>
  <Application>Microsoft Office PowerPoint</Application>
  <PresentationFormat>Widescreen</PresentationFormat>
  <Paragraphs>118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Aptos</vt:lpstr>
      <vt:lpstr>Primary Magic Font New</vt:lpstr>
      <vt:lpstr>SassoonPrimaryInfant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Alexander</dc:creator>
  <cp:lastModifiedBy>Georgina Alexander</cp:lastModifiedBy>
  <cp:revision>10</cp:revision>
  <cp:lastPrinted>2024-03-25T15:56:12Z</cp:lastPrinted>
  <dcterms:created xsi:type="dcterms:W3CDTF">2024-03-11T14:36:33Z</dcterms:created>
  <dcterms:modified xsi:type="dcterms:W3CDTF">2024-04-09T15:41:08Z</dcterms:modified>
</cp:coreProperties>
</file>