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288" r:id="rId5"/>
    <p:sldId id="305" r:id="rId6"/>
    <p:sldId id="306" r:id="rId7"/>
    <p:sldId id="307" r:id="rId8"/>
    <p:sldId id="308" r:id="rId9"/>
    <p:sldId id="309" r:id="rId10"/>
    <p:sldId id="293" r:id="rId11"/>
    <p:sldId id="259" r:id="rId12"/>
    <p:sldId id="298" r:id="rId13"/>
    <p:sldId id="261" r:id="rId14"/>
    <p:sldId id="262" r:id="rId15"/>
    <p:sldId id="310" r:id="rId16"/>
    <p:sldId id="312" r:id="rId17"/>
    <p:sldId id="354" r:id="rId18"/>
    <p:sldId id="355" r:id="rId19"/>
    <p:sldId id="303" r:id="rId20"/>
    <p:sldId id="268" r:id="rId21"/>
    <p:sldId id="301" r:id="rId22"/>
    <p:sldId id="302" r:id="rId23"/>
    <p:sldId id="346" r:id="rId24"/>
    <p:sldId id="315" r:id="rId25"/>
    <p:sldId id="348" r:id="rId26"/>
    <p:sldId id="317" r:id="rId27"/>
    <p:sldId id="316" r:id="rId28"/>
    <p:sldId id="349" r:id="rId29"/>
    <p:sldId id="319" r:id="rId30"/>
    <p:sldId id="322" r:id="rId31"/>
    <p:sldId id="350" r:id="rId32"/>
    <p:sldId id="324" r:id="rId33"/>
    <p:sldId id="325" r:id="rId34"/>
    <p:sldId id="351" r:id="rId35"/>
    <p:sldId id="327" r:id="rId36"/>
    <p:sldId id="331" r:id="rId37"/>
    <p:sldId id="352" r:id="rId38"/>
    <p:sldId id="333" r:id="rId39"/>
    <p:sldId id="328" r:id="rId40"/>
    <p:sldId id="353" r:id="rId41"/>
    <p:sldId id="330" r:id="rId42"/>
    <p:sldId id="321" r:id="rId43"/>
    <p:sldId id="304" r:id="rId44"/>
    <p:sldId id="274" r:id="rId45"/>
    <p:sldId id="267" r:id="rId46"/>
    <p:sldId id="271" r:id="rId47"/>
    <p:sldId id="299" r:id="rId48"/>
    <p:sldId id="275" r:id="rId49"/>
    <p:sldId id="300" r:id="rId50"/>
    <p:sldId id="277" r:id="rId51"/>
    <p:sldId id="273" r:id="rId52"/>
  </p:sldIdLst>
  <p:sldSz cx="12192000" cy="6858000"/>
  <p:notesSz cx="6858000" cy="9144000"/>
  <p:embeddedFontLst>
    <p:embeddedFont>
      <p:font typeface="Primary Magic Font New" panose="02000503000000000000" pitchFamily="2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0DDBB-CE67-4BE9-BFBF-668A77A85449}" v="337" dt="2024-03-20T15:23:23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06D0DDBB-CE67-4BE9-BFBF-668A77A85449}"/>
    <pc:docChg chg="undo custSel modSld">
      <pc:chgData name="Georgina Alexander" userId="26b03bdabe4e8a86" providerId="LiveId" clId="{06D0DDBB-CE67-4BE9-BFBF-668A77A85449}" dt="2024-03-25T16:42:37.144" v="453" actId="34135"/>
      <pc:docMkLst>
        <pc:docMk/>
      </pc:docMkLst>
      <pc:sldChg chg="addSp delSp modSp mod">
        <pc:chgData name="Georgina Alexander" userId="26b03bdabe4e8a86" providerId="LiveId" clId="{06D0DDBB-CE67-4BE9-BFBF-668A77A85449}" dt="2024-03-25T16:42:37.144" v="453" actId="34135"/>
        <pc:sldMkLst>
          <pc:docMk/>
          <pc:sldMk cId="1592702186" sldId="257"/>
        </pc:sldMkLst>
        <pc:picChg chg="del">
          <ac:chgData name="Georgina Alexander" userId="26b03bdabe4e8a86" providerId="LiveId" clId="{06D0DDBB-CE67-4BE9-BFBF-668A77A85449}" dt="2024-03-25T16:39:00.264" v="449" actId="478"/>
          <ac:picMkLst>
            <pc:docMk/>
            <pc:sldMk cId="1592702186" sldId="257"/>
            <ac:picMk id="2" creationId="{5CAAA8CB-0CB0-3AC4-1CC1-EEB84AD557AE}"/>
          </ac:picMkLst>
        </pc:picChg>
        <pc:picChg chg="add mod">
          <ac:chgData name="Georgina Alexander" userId="26b03bdabe4e8a86" providerId="LiveId" clId="{06D0DDBB-CE67-4BE9-BFBF-668A77A85449}" dt="2024-03-25T16:42:37.144" v="453" actId="34135"/>
          <ac:picMkLst>
            <pc:docMk/>
            <pc:sldMk cId="1592702186" sldId="257"/>
            <ac:picMk id="3" creationId="{ECC94FAF-DDE9-6218-2974-A01532EF34FB}"/>
          </ac:picMkLst>
        </pc:picChg>
      </pc:sldChg>
      <pc:sldChg chg="modSp mod modAnim">
        <pc:chgData name="Georgina Alexander" userId="26b03bdabe4e8a86" providerId="LiveId" clId="{06D0DDBB-CE67-4BE9-BFBF-668A77A85449}" dt="2024-03-20T14:57:42.146" v="81" actId="1076"/>
        <pc:sldMkLst>
          <pc:docMk/>
          <pc:sldMk cId="3251555512" sldId="259"/>
        </pc:sldMkLst>
        <pc:spChg chg="mod">
          <ac:chgData name="Georgina Alexander" userId="26b03bdabe4e8a86" providerId="LiveId" clId="{06D0DDBB-CE67-4BE9-BFBF-668A77A85449}" dt="2024-03-20T14:51:16.929" v="21" actId="1076"/>
          <ac:spMkLst>
            <pc:docMk/>
            <pc:sldMk cId="3251555512" sldId="259"/>
            <ac:spMk id="3" creationId="{BCE61519-9500-B0F6-0703-D7D9287407F0}"/>
          </ac:spMkLst>
        </pc:spChg>
        <pc:picChg chg="mod">
          <ac:chgData name="Georgina Alexander" userId="26b03bdabe4e8a86" providerId="LiveId" clId="{06D0DDBB-CE67-4BE9-BFBF-668A77A85449}" dt="2024-03-20T14:57:42.146" v="81" actId="1076"/>
          <ac:picMkLst>
            <pc:docMk/>
            <pc:sldMk cId="3251555512" sldId="259"/>
            <ac:picMk id="4" creationId="{0851DB70-C64C-3B85-FF86-44BDBF497C3E}"/>
          </ac:picMkLst>
        </pc:picChg>
        <pc:picChg chg="mod">
          <ac:chgData name="Georgina Alexander" userId="26b03bdabe4e8a86" providerId="LiveId" clId="{06D0DDBB-CE67-4BE9-BFBF-668A77A85449}" dt="2024-03-20T14:57:40.067" v="80" actId="1076"/>
          <ac:picMkLst>
            <pc:docMk/>
            <pc:sldMk cId="3251555512" sldId="259"/>
            <ac:picMk id="6" creationId="{9CCC47BE-A5E9-8353-86C9-915BAD5061AE}"/>
          </ac:picMkLst>
        </pc:picChg>
        <pc:picChg chg="mod">
          <ac:chgData name="Georgina Alexander" userId="26b03bdabe4e8a86" providerId="LiveId" clId="{06D0DDBB-CE67-4BE9-BFBF-668A77A85449}" dt="2024-03-20T14:53:45.245" v="38" actId="1076"/>
          <ac:picMkLst>
            <pc:docMk/>
            <pc:sldMk cId="3251555512" sldId="259"/>
            <ac:picMk id="10" creationId="{E57790F2-FAE0-B026-E20E-C3923B487237}"/>
          </ac:picMkLst>
        </pc:picChg>
        <pc:picChg chg="mod">
          <ac:chgData name="Georgina Alexander" userId="26b03bdabe4e8a86" providerId="LiveId" clId="{06D0DDBB-CE67-4BE9-BFBF-668A77A85449}" dt="2024-03-20T14:56:35.152" v="68" actId="1076"/>
          <ac:picMkLst>
            <pc:docMk/>
            <pc:sldMk cId="3251555512" sldId="259"/>
            <ac:picMk id="11" creationId="{172D4CDE-EC72-D3C0-CC05-575E0866B8F1}"/>
          </ac:picMkLst>
        </pc:picChg>
      </pc:sldChg>
      <pc:sldChg chg="modSp modAnim">
        <pc:chgData name="Georgina Alexander" userId="26b03bdabe4e8a86" providerId="LiveId" clId="{06D0DDBB-CE67-4BE9-BFBF-668A77A85449}" dt="2024-03-25T15:04:35.005" v="446"/>
        <pc:sldMkLst>
          <pc:docMk/>
          <pc:sldMk cId="2558158729" sldId="261"/>
        </pc:sldMkLst>
        <pc:spChg chg="mod">
          <ac:chgData name="Georgina Alexander" userId="26b03bdabe4e8a86" providerId="LiveId" clId="{06D0DDBB-CE67-4BE9-BFBF-668A77A85449}" dt="2024-03-20T15:22:14.131" v="386" actId="1076"/>
          <ac:spMkLst>
            <pc:docMk/>
            <pc:sldMk cId="2558158729" sldId="261"/>
            <ac:spMk id="2" creationId="{02CEDEA2-54B1-8708-41CD-FB0C072103AE}"/>
          </ac:spMkLst>
        </pc:spChg>
        <pc:spChg chg="mod">
          <ac:chgData name="Georgina Alexander" userId="26b03bdabe4e8a86" providerId="LiveId" clId="{06D0DDBB-CE67-4BE9-BFBF-668A77A85449}" dt="2024-03-20T15:22:14.131" v="386" actId="1076"/>
          <ac:spMkLst>
            <pc:docMk/>
            <pc:sldMk cId="2558158729" sldId="261"/>
            <ac:spMk id="3" creationId="{75CBB521-D581-9EDE-11D4-1DA20446CB09}"/>
          </ac:spMkLst>
        </pc:spChg>
        <pc:spChg chg="mod">
          <ac:chgData name="Georgina Alexander" userId="26b03bdabe4e8a86" providerId="LiveId" clId="{06D0DDBB-CE67-4BE9-BFBF-668A77A85449}" dt="2024-03-20T15:22:14.131" v="386" actId="1076"/>
          <ac:spMkLst>
            <pc:docMk/>
            <pc:sldMk cId="2558158729" sldId="261"/>
            <ac:spMk id="4" creationId="{E49C4E06-3C3D-0010-352B-A14471D3CB82}"/>
          </ac:spMkLst>
        </pc:spChg>
        <pc:picChg chg="mod">
          <ac:chgData name="Georgina Alexander" userId="26b03bdabe4e8a86" providerId="LiveId" clId="{06D0DDBB-CE67-4BE9-BFBF-668A77A85449}" dt="2024-03-20T15:20:42.176" v="379" actId="1076"/>
          <ac:picMkLst>
            <pc:docMk/>
            <pc:sldMk cId="2558158729" sldId="261"/>
            <ac:picMk id="6" creationId="{3ECDC808-8D80-2B22-D3F8-AC48F208CD77}"/>
          </ac:picMkLst>
        </pc:picChg>
      </pc:sldChg>
      <pc:sldChg chg="addSp delSp modSp mod modAnim">
        <pc:chgData name="Georgina Alexander" userId="26b03bdabe4e8a86" providerId="LiveId" clId="{06D0DDBB-CE67-4BE9-BFBF-668A77A85449}" dt="2024-03-22T10:02:38.660" v="397" actId="1076"/>
        <pc:sldMkLst>
          <pc:docMk/>
          <pc:sldMk cId="1569438539" sldId="262"/>
        </pc:sldMkLst>
        <pc:spChg chg="del">
          <ac:chgData name="Georgina Alexander" userId="26b03bdabe4e8a86" providerId="LiveId" clId="{06D0DDBB-CE67-4BE9-BFBF-668A77A85449}" dt="2024-03-22T10:02:03.161" v="391" actId="478"/>
          <ac:spMkLst>
            <pc:docMk/>
            <pc:sldMk cId="1569438539" sldId="262"/>
            <ac:spMk id="3" creationId="{A9A1EB28-C998-0C67-C4E5-50A1C4FA05B5}"/>
          </ac:spMkLst>
        </pc:spChg>
        <pc:spChg chg="mod">
          <ac:chgData name="Georgina Alexander" userId="26b03bdabe4e8a86" providerId="LiveId" clId="{06D0DDBB-CE67-4BE9-BFBF-668A77A85449}" dt="2024-03-20T14:59:42.379" v="94" actId="20577"/>
          <ac:spMkLst>
            <pc:docMk/>
            <pc:sldMk cId="1569438539" sldId="262"/>
            <ac:spMk id="9" creationId="{1B55FEAD-B9CC-7885-30B8-C2227657E0A4}"/>
          </ac:spMkLst>
        </pc:spChg>
        <pc:spChg chg="mod">
          <ac:chgData name="Georgina Alexander" userId="26b03bdabe4e8a86" providerId="LiveId" clId="{06D0DDBB-CE67-4BE9-BFBF-668A77A85449}" dt="2024-03-20T14:59:44.846" v="96" actId="20577"/>
          <ac:spMkLst>
            <pc:docMk/>
            <pc:sldMk cId="1569438539" sldId="262"/>
            <ac:spMk id="10" creationId="{02C9D090-AB7D-6F24-2E08-ACD60B9B76C0}"/>
          </ac:spMkLst>
        </pc:spChg>
        <pc:spChg chg="mod">
          <ac:chgData name="Georgina Alexander" userId="26b03bdabe4e8a86" providerId="LiveId" clId="{06D0DDBB-CE67-4BE9-BFBF-668A77A85449}" dt="2024-03-20T14:59:49.754" v="99" actId="20577"/>
          <ac:spMkLst>
            <pc:docMk/>
            <pc:sldMk cId="1569438539" sldId="262"/>
            <ac:spMk id="11" creationId="{C80606AC-18F4-F80A-2C7C-ADF0301A8405}"/>
          </ac:spMkLst>
        </pc:spChg>
        <pc:spChg chg="del">
          <ac:chgData name="Georgina Alexander" userId="26b03bdabe4e8a86" providerId="LiveId" clId="{06D0DDBB-CE67-4BE9-BFBF-668A77A85449}" dt="2024-03-22T10:02:05.599" v="392" actId="478"/>
          <ac:spMkLst>
            <pc:docMk/>
            <pc:sldMk cId="1569438539" sldId="262"/>
            <ac:spMk id="15" creationId="{6A06A7B5-78F8-6F7E-F7C9-159287925268}"/>
          </ac:spMkLst>
        </pc:spChg>
        <pc:spChg chg="add mod">
          <ac:chgData name="Georgina Alexander" userId="26b03bdabe4e8a86" providerId="LiveId" clId="{06D0DDBB-CE67-4BE9-BFBF-668A77A85449}" dt="2024-03-22T10:02:38.660" v="397" actId="1076"/>
          <ac:spMkLst>
            <pc:docMk/>
            <pc:sldMk cId="1569438539" sldId="262"/>
            <ac:spMk id="17" creationId="{6FCCD64E-29E2-1C8E-492C-6791DB0F7BBC}"/>
          </ac:spMkLst>
        </pc:spChg>
        <pc:spChg chg="add mod">
          <ac:chgData name="Georgina Alexander" userId="26b03bdabe4e8a86" providerId="LiveId" clId="{06D0DDBB-CE67-4BE9-BFBF-668A77A85449}" dt="2024-03-22T10:02:34.705" v="396" actId="1076"/>
          <ac:spMkLst>
            <pc:docMk/>
            <pc:sldMk cId="1569438539" sldId="262"/>
            <ac:spMk id="18" creationId="{0EA0C636-AD7A-02C8-8EE6-129DB739788C}"/>
          </ac:spMkLst>
        </pc:spChg>
        <pc:picChg chg="mod">
          <ac:chgData name="Georgina Alexander" userId="26b03bdabe4e8a86" providerId="LiveId" clId="{06D0DDBB-CE67-4BE9-BFBF-668A77A85449}" dt="2024-03-20T15:00:00.358" v="102" actId="1076"/>
          <ac:picMkLst>
            <pc:docMk/>
            <pc:sldMk cId="1569438539" sldId="262"/>
            <ac:picMk id="13" creationId="{C95BD12F-4C02-F6FB-FAF4-BC1B69E0D82A}"/>
          </ac:picMkLst>
        </pc:picChg>
      </pc:sldChg>
      <pc:sldChg chg="addSp modSp mod">
        <pc:chgData name="Georgina Alexander" userId="26b03bdabe4e8a86" providerId="LiveId" clId="{06D0DDBB-CE67-4BE9-BFBF-668A77A85449}" dt="2024-03-20T15:16:59.450" v="298" actId="1076"/>
        <pc:sldMkLst>
          <pc:docMk/>
          <pc:sldMk cId="2749619024" sldId="267"/>
        </pc:sldMkLst>
        <pc:spChg chg="mod">
          <ac:chgData name="Georgina Alexander" userId="26b03bdabe4e8a86" providerId="LiveId" clId="{06D0DDBB-CE67-4BE9-BFBF-668A77A85449}" dt="2024-03-20T15:16:50.838" v="296" actId="20577"/>
          <ac:spMkLst>
            <pc:docMk/>
            <pc:sldMk cId="2749619024" sldId="267"/>
            <ac:spMk id="2" creationId="{B38EF7EE-5F46-9AAE-023C-9136D243493B}"/>
          </ac:spMkLst>
        </pc:spChg>
        <pc:spChg chg="add mod">
          <ac:chgData name="Georgina Alexander" userId="26b03bdabe4e8a86" providerId="LiveId" clId="{06D0DDBB-CE67-4BE9-BFBF-668A77A85449}" dt="2024-03-20T15:16:59.450" v="298" actId="1076"/>
          <ac:spMkLst>
            <pc:docMk/>
            <pc:sldMk cId="2749619024" sldId="267"/>
            <ac:spMk id="6" creationId="{203BA6AB-DFC8-2545-6428-8230A163C336}"/>
          </ac:spMkLst>
        </pc:spChg>
        <pc:picChg chg="mod">
          <ac:chgData name="Georgina Alexander" userId="26b03bdabe4e8a86" providerId="LiveId" clId="{06D0DDBB-CE67-4BE9-BFBF-668A77A85449}" dt="2024-03-20T15:16:57.231" v="297" actId="1076"/>
          <ac:picMkLst>
            <pc:docMk/>
            <pc:sldMk cId="2749619024" sldId="267"/>
            <ac:picMk id="3" creationId="{2E9DDD2C-BB6F-A02C-0943-63B1CFD47AD3}"/>
          </ac:picMkLst>
        </pc:picChg>
      </pc:sldChg>
      <pc:sldChg chg="modSp">
        <pc:chgData name="Georgina Alexander" userId="26b03bdabe4e8a86" providerId="LiveId" clId="{06D0DDBB-CE67-4BE9-BFBF-668A77A85449}" dt="2024-03-20T15:09:21.813" v="179" actId="20577"/>
        <pc:sldMkLst>
          <pc:docMk/>
          <pc:sldMk cId="4046542073" sldId="268"/>
        </pc:sldMkLst>
        <pc:spChg chg="mod">
          <ac:chgData name="Georgina Alexander" userId="26b03bdabe4e8a86" providerId="LiveId" clId="{06D0DDBB-CE67-4BE9-BFBF-668A77A85449}" dt="2024-03-20T15:09:21.813" v="179" actId="20577"/>
          <ac:spMkLst>
            <pc:docMk/>
            <pc:sldMk cId="4046542073" sldId="268"/>
            <ac:spMk id="2" creationId="{1BD27312-F4EA-2E4B-22C4-89F2B9359A78}"/>
          </ac:spMkLst>
        </pc:spChg>
      </pc:sldChg>
      <pc:sldChg chg="modSp">
        <pc:chgData name="Georgina Alexander" userId="26b03bdabe4e8a86" providerId="LiveId" clId="{06D0DDBB-CE67-4BE9-BFBF-668A77A85449}" dt="2024-03-20T15:17:40.150" v="310" actId="1076"/>
        <pc:sldMkLst>
          <pc:docMk/>
          <pc:sldMk cId="2737761477" sldId="271"/>
        </pc:sldMkLst>
        <pc:spChg chg="mod">
          <ac:chgData name="Georgina Alexander" userId="26b03bdabe4e8a86" providerId="LiveId" clId="{06D0DDBB-CE67-4BE9-BFBF-668A77A85449}" dt="2024-03-20T15:17:32.260" v="307" actId="20577"/>
          <ac:spMkLst>
            <pc:docMk/>
            <pc:sldMk cId="2737761477" sldId="271"/>
            <ac:spMk id="2" creationId="{AB26AAE0-E32B-E113-7BAD-B8DC8938F246}"/>
          </ac:spMkLst>
        </pc:spChg>
        <pc:picChg chg="mod">
          <ac:chgData name="Georgina Alexander" userId="26b03bdabe4e8a86" providerId="LiveId" clId="{06D0DDBB-CE67-4BE9-BFBF-668A77A85449}" dt="2024-03-20T15:17:40.150" v="310" actId="1076"/>
          <ac:picMkLst>
            <pc:docMk/>
            <pc:sldMk cId="2737761477" sldId="271"/>
            <ac:picMk id="3" creationId="{92F6DC38-A59D-269A-70B4-5F9921A3D496}"/>
          </ac:picMkLst>
        </pc:picChg>
      </pc:sldChg>
      <pc:sldChg chg="modSp mod">
        <pc:chgData name="Georgina Alexander" userId="26b03bdabe4e8a86" providerId="LiveId" clId="{06D0DDBB-CE67-4BE9-BFBF-668A77A85449}" dt="2024-03-25T14:50:53.486" v="444" actId="20577"/>
        <pc:sldMkLst>
          <pc:docMk/>
          <pc:sldMk cId="2343330204" sldId="273"/>
        </pc:sldMkLst>
        <pc:spChg chg="mod">
          <ac:chgData name="Georgina Alexander" userId="26b03bdabe4e8a86" providerId="LiveId" clId="{06D0DDBB-CE67-4BE9-BFBF-668A77A85449}" dt="2024-03-25T14:50:53.486" v="444" actId="20577"/>
          <ac:spMkLst>
            <pc:docMk/>
            <pc:sldMk cId="2343330204" sldId="273"/>
            <ac:spMk id="26" creationId="{ECFFA813-0398-2BC1-71D4-13207F554494}"/>
          </ac:spMkLst>
        </pc:spChg>
      </pc:sldChg>
      <pc:sldChg chg="modSp">
        <pc:chgData name="Georgina Alexander" userId="26b03bdabe4e8a86" providerId="LiveId" clId="{06D0DDBB-CE67-4BE9-BFBF-668A77A85449}" dt="2024-03-20T15:16:04.429" v="286" actId="20577"/>
        <pc:sldMkLst>
          <pc:docMk/>
          <pc:sldMk cId="1515793243" sldId="274"/>
        </pc:sldMkLst>
        <pc:spChg chg="mod">
          <ac:chgData name="Georgina Alexander" userId="26b03bdabe4e8a86" providerId="LiveId" clId="{06D0DDBB-CE67-4BE9-BFBF-668A77A85449}" dt="2024-03-20T15:16:04.429" v="286" actId="20577"/>
          <ac:spMkLst>
            <pc:docMk/>
            <pc:sldMk cId="1515793243" sldId="274"/>
            <ac:spMk id="2" creationId="{AB26AAE0-E32B-E113-7BAD-B8DC8938F246}"/>
          </ac:spMkLst>
        </pc:spChg>
        <pc:picChg chg="mod">
          <ac:chgData name="Georgina Alexander" userId="26b03bdabe4e8a86" providerId="LiveId" clId="{06D0DDBB-CE67-4BE9-BFBF-668A77A85449}" dt="2024-03-20T15:16:00.366" v="280" actId="14826"/>
          <ac:picMkLst>
            <pc:docMk/>
            <pc:sldMk cId="1515793243" sldId="274"/>
            <ac:picMk id="3" creationId="{92F6DC38-A59D-269A-70B4-5F9921A3D496}"/>
          </ac:picMkLst>
        </pc:picChg>
      </pc:sldChg>
      <pc:sldChg chg="modSp mod">
        <pc:chgData name="Georgina Alexander" userId="26b03bdabe4e8a86" providerId="LiveId" clId="{06D0DDBB-CE67-4BE9-BFBF-668A77A85449}" dt="2024-03-20T15:19:00.397" v="372" actId="14100"/>
        <pc:sldMkLst>
          <pc:docMk/>
          <pc:sldMk cId="380707791" sldId="275"/>
        </pc:sldMkLst>
        <pc:spChg chg="mod">
          <ac:chgData name="Georgina Alexander" userId="26b03bdabe4e8a86" providerId="LiveId" clId="{06D0DDBB-CE67-4BE9-BFBF-668A77A85449}" dt="2024-03-20T15:19:00.397" v="372" actId="14100"/>
          <ac:spMkLst>
            <pc:docMk/>
            <pc:sldMk cId="380707791" sldId="275"/>
            <ac:spMk id="4" creationId="{3963A180-B1EC-6469-71FB-33A16AA7F54D}"/>
          </ac:spMkLst>
        </pc:spChg>
        <pc:picChg chg="mod">
          <ac:chgData name="Georgina Alexander" userId="26b03bdabe4e8a86" providerId="LiveId" clId="{06D0DDBB-CE67-4BE9-BFBF-668A77A85449}" dt="2024-03-20T15:18:18.879" v="313" actId="1076"/>
          <ac:picMkLst>
            <pc:docMk/>
            <pc:sldMk cId="380707791" sldId="275"/>
            <ac:picMk id="8" creationId="{BD19C2FE-8039-5846-07CA-F724503A683D}"/>
          </ac:picMkLst>
        </pc:picChg>
      </pc:sldChg>
      <pc:sldChg chg="addSp delSp modSp mod">
        <pc:chgData name="Georgina Alexander" userId="26b03bdabe4e8a86" providerId="LiveId" clId="{06D0DDBB-CE67-4BE9-BFBF-668A77A85449}" dt="2024-03-20T15:19:31.854" v="378" actId="27636"/>
        <pc:sldMkLst>
          <pc:docMk/>
          <pc:sldMk cId="3903426752" sldId="277"/>
        </pc:sldMkLst>
        <pc:spChg chg="mod">
          <ac:chgData name="Georgina Alexander" userId="26b03bdabe4e8a86" providerId="LiveId" clId="{06D0DDBB-CE67-4BE9-BFBF-668A77A85449}" dt="2024-03-20T15:19:31.854" v="378" actId="27636"/>
          <ac:spMkLst>
            <pc:docMk/>
            <pc:sldMk cId="3903426752" sldId="277"/>
            <ac:spMk id="2" creationId="{710AC5C4-0B48-306E-0666-FF460287BFE9}"/>
          </ac:spMkLst>
        </pc:spChg>
        <pc:picChg chg="del">
          <ac:chgData name="Georgina Alexander" userId="26b03bdabe4e8a86" providerId="LiveId" clId="{06D0DDBB-CE67-4BE9-BFBF-668A77A85449}" dt="2024-03-20T15:18:23.805" v="314" actId="478"/>
          <ac:picMkLst>
            <pc:docMk/>
            <pc:sldMk cId="3903426752" sldId="277"/>
            <ac:picMk id="3" creationId="{965AC6CF-2122-923E-5A93-2B848C2BEFCE}"/>
          </ac:picMkLst>
        </pc:picChg>
        <pc:picChg chg="add mod">
          <ac:chgData name="Georgina Alexander" userId="26b03bdabe4e8a86" providerId="LiveId" clId="{06D0DDBB-CE67-4BE9-BFBF-668A77A85449}" dt="2024-03-20T15:18:32.107" v="315"/>
          <ac:picMkLst>
            <pc:docMk/>
            <pc:sldMk cId="3903426752" sldId="277"/>
            <ac:picMk id="6" creationId="{1E6CCC2D-CE3E-2FE6-4C99-8AE63F748DD0}"/>
          </ac:picMkLst>
        </pc:picChg>
      </pc:sldChg>
      <pc:sldChg chg="modSp mod">
        <pc:chgData name="Georgina Alexander" userId="26b03bdabe4e8a86" providerId="LiveId" clId="{06D0DDBB-CE67-4BE9-BFBF-668A77A85449}" dt="2024-03-20T14:22:34.255" v="1" actId="20577"/>
        <pc:sldMkLst>
          <pc:docMk/>
          <pc:sldMk cId="1047825603" sldId="288"/>
        </pc:sldMkLst>
        <pc:spChg chg="mod">
          <ac:chgData name="Georgina Alexander" userId="26b03bdabe4e8a86" providerId="LiveId" clId="{06D0DDBB-CE67-4BE9-BFBF-668A77A85449}" dt="2024-03-20T14:22:34.255" v="1" actId="20577"/>
          <ac:spMkLst>
            <pc:docMk/>
            <pc:sldMk cId="1047825603" sldId="288"/>
            <ac:spMk id="3" creationId="{10C87A49-49D2-22E5-9159-48E2EEE1E45A}"/>
          </ac:spMkLst>
        </pc:spChg>
      </pc:sldChg>
      <pc:sldChg chg="modSp">
        <pc:chgData name="Georgina Alexander" userId="26b03bdabe4e8a86" providerId="LiveId" clId="{06D0DDBB-CE67-4BE9-BFBF-668A77A85449}" dt="2024-03-20T15:09:46.483" v="186" actId="20577"/>
        <pc:sldMkLst>
          <pc:docMk/>
          <pc:sldMk cId="2480899108" sldId="301"/>
        </pc:sldMkLst>
        <pc:spChg chg="mod">
          <ac:chgData name="Georgina Alexander" userId="26b03bdabe4e8a86" providerId="LiveId" clId="{06D0DDBB-CE67-4BE9-BFBF-668A77A85449}" dt="2024-03-20T15:09:46.483" v="186" actId="20577"/>
          <ac:spMkLst>
            <pc:docMk/>
            <pc:sldMk cId="2480899108" sldId="301"/>
            <ac:spMk id="2" creationId="{1BD27312-F4EA-2E4B-22C4-89F2B9359A78}"/>
          </ac:spMkLst>
        </pc:spChg>
      </pc:sldChg>
      <pc:sldChg chg="modSp">
        <pc:chgData name="Georgina Alexander" userId="26b03bdabe4e8a86" providerId="LiveId" clId="{06D0DDBB-CE67-4BE9-BFBF-668A77A85449}" dt="2024-03-20T15:10:06.586" v="193" actId="20577"/>
        <pc:sldMkLst>
          <pc:docMk/>
          <pc:sldMk cId="1094896191" sldId="302"/>
        </pc:sldMkLst>
        <pc:spChg chg="mod">
          <ac:chgData name="Georgina Alexander" userId="26b03bdabe4e8a86" providerId="LiveId" clId="{06D0DDBB-CE67-4BE9-BFBF-668A77A85449}" dt="2024-03-20T15:10:06.586" v="193" actId="20577"/>
          <ac:spMkLst>
            <pc:docMk/>
            <pc:sldMk cId="1094896191" sldId="302"/>
            <ac:spMk id="2" creationId="{1BD27312-F4EA-2E4B-22C4-89F2B9359A78}"/>
          </ac:spMkLst>
        </pc:spChg>
      </pc:sldChg>
      <pc:sldChg chg="modSp mod">
        <pc:chgData name="Georgina Alexander" userId="26b03bdabe4e8a86" providerId="LiveId" clId="{06D0DDBB-CE67-4BE9-BFBF-668A77A85449}" dt="2024-03-20T14:46:54.225" v="3" actId="20577"/>
        <pc:sldMkLst>
          <pc:docMk/>
          <pc:sldMk cId="2406139796" sldId="305"/>
        </pc:sldMkLst>
        <pc:spChg chg="mod">
          <ac:chgData name="Georgina Alexander" userId="26b03bdabe4e8a86" providerId="LiveId" clId="{06D0DDBB-CE67-4BE9-BFBF-668A77A85449}" dt="2024-03-20T14:46:54.225" v="3" actId="20577"/>
          <ac:spMkLst>
            <pc:docMk/>
            <pc:sldMk cId="2406139796" sldId="305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06D0DDBB-CE67-4BE9-BFBF-668A77A85449}" dt="2024-03-20T14:47:16.727" v="5" actId="20577"/>
        <pc:sldMkLst>
          <pc:docMk/>
          <pc:sldMk cId="1538167479" sldId="306"/>
        </pc:sldMkLst>
        <pc:spChg chg="mod">
          <ac:chgData name="Georgina Alexander" userId="26b03bdabe4e8a86" providerId="LiveId" clId="{06D0DDBB-CE67-4BE9-BFBF-668A77A85449}" dt="2024-03-20T14:47:16.727" v="5" actId="20577"/>
          <ac:spMkLst>
            <pc:docMk/>
            <pc:sldMk cId="1538167479" sldId="306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06D0DDBB-CE67-4BE9-BFBF-668A77A85449}" dt="2024-03-20T14:47:41.160" v="7" actId="20577"/>
        <pc:sldMkLst>
          <pc:docMk/>
          <pc:sldMk cId="2893588657" sldId="307"/>
        </pc:sldMkLst>
        <pc:spChg chg="mod">
          <ac:chgData name="Georgina Alexander" userId="26b03bdabe4e8a86" providerId="LiveId" clId="{06D0DDBB-CE67-4BE9-BFBF-668A77A85449}" dt="2024-03-20T14:47:41.160" v="7" actId="20577"/>
          <ac:spMkLst>
            <pc:docMk/>
            <pc:sldMk cId="2893588657" sldId="307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06D0DDBB-CE67-4BE9-BFBF-668A77A85449}" dt="2024-03-20T14:47:59.699" v="9" actId="20577"/>
        <pc:sldMkLst>
          <pc:docMk/>
          <pc:sldMk cId="1476041362" sldId="308"/>
        </pc:sldMkLst>
        <pc:spChg chg="mod">
          <ac:chgData name="Georgina Alexander" userId="26b03bdabe4e8a86" providerId="LiveId" clId="{06D0DDBB-CE67-4BE9-BFBF-668A77A85449}" dt="2024-03-20T14:47:59.699" v="9" actId="20577"/>
          <ac:spMkLst>
            <pc:docMk/>
            <pc:sldMk cId="1476041362" sldId="308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06D0DDBB-CE67-4BE9-BFBF-668A77A85449}" dt="2024-03-20T14:48:25.144" v="11" actId="20577"/>
        <pc:sldMkLst>
          <pc:docMk/>
          <pc:sldMk cId="2601813742" sldId="309"/>
        </pc:sldMkLst>
        <pc:spChg chg="mod">
          <ac:chgData name="Georgina Alexander" userId="26b03bdabe4e8a86" providerId="LiveId" clId="{06D0DDBB-CE67-4BE9-BFBF-668A77A85449}" dt="2024-03-20T14:48:25.144" v="11" actId="20577"/>
          <ac:spMkLst>
            <pc:docMk/>
            <pc:sldMk cId="2601813742" sldId="309"/>
            <ac:spMk id="3" creationId="{10C87A49-49D2-22E5-9159-48E2EEE1E45A}"/>
          </ac:spMkLst>
        </pc:spChg>
      </pc:sldChg>
      <pc:sldChg chg="modSp modAnim">
        <pc:chgData name="Georgina Alexander" userId="26b03bdabe4e8a86" providerId="LiveId" clId="{06D0DDBB-CE67-4BE9-BFBF-668A77A85449}" dt="2024-03-20T15:22:58.096" v="389"/>
        <pc:sldMkLst>
          <pc:docMk/>
          <pc:sldMk cId="3570888734" sldId="310"/>
        </pc:sldMkLst>
        <pc:spChg chg="mod">
          <ac:chgData name="Georgina Alexander" userId="26b03bdabe4e8a86" providerId="LiveId" clId="{06D0DDBB-CE67-4BE9-BFBF-668A77A85449}" dt="2024-03-20T15:22:38.874" v="388" actId="1076"/>
          <ac:spMkLst>
            <pc:docMk/>
            <pc:sldMk cId="3570888734" sldId="310"/>
            <ac:spMk id="2" creationId="{02CEDEA2-54B1-8708-41CD-FB0C072103AE}"/>
          </ac:spMkLst>
        </pc:spChg>
        <pc:spChg chg="mod">
          <ac:chgData name="Georgina Alexander" userId="26b03bdabe4e8a86" providerId="LiveId" clId="{06D0DDBB-CE67-4BE9-BFBF-668A77A85449}" dt="2024-03-20T15:22:38.874" v="388" actId="1076"/>
          <ac:spMkLst>
            <pc:docMk/>
            <pc:sldMk cId="3570888734" sldId="310"/>
            <ac:spMk id="3" creationId="{75CBB521-D581-9EDE-11D4-1DA20446CB09}"/>
          </ac:spMkLst>
        </pc:spChg>
        <pc:spChg chg="mod">
          <ac:chgData name="Georgina Alexander" userId="26b03bdabe4e8a86" providerId="LiveId" clId="{06D0DDBB-CE67-4BE9-BFBF-668A77A85449}" dt="2024-03-20T15:22:38.874" v="388" actId="1076"/>
          <ac:spMkLst>
            <pc:docMk/>
            <pc:sldMk cId="3570888734" sldId="310"/>
            <ac:spMk id="4" creationId="{E49C4E06-3C3D-0010-352B-A14471D3CB82}"/>
          </ac:spMkLst>
        </pc:spChg>
        <pc:picChg chg="mod">
          <ac:chgData name="Georgina Alexander" userId="26b03bdabe4e8a86" providerId="LiveId" clId="{06D0DDBB-CE67-4BE9-BFBF-668A77A85449}" dt="2024-03-20T15:21:51.452" v="385" actId="1076"/>
          <ac:picMkLst>
            <pc:docMk/>
            <pc:sldMk cId="3570888734" sldId="310"/>
            <ac:picMk id="6" creationId="{3ECDC808-8D80-2B22-D3F8-AC48F208CD77}"/>
          </ac:picMkLst>
        </pc:picChg>
      </pc:sldChg>
      <pc:sldChg chg="addSp delSp modSp mod modAnim">
        <pc:chgData name="Georgina Alexander" userId="26b03bdabe4e8a86" providerId="LiveId" clId="{06D0DDBB-CE67-4BE9-BFBF-668A77A85449}" dt="2024-03-22T10:03:07.137" v="401"/>
        <pc:sldMkLst>
          <pc:docMk/>
          <pc:sldMk cId="3889604420" sldId="312"/>
        </pc:sldMkLst>
        <pc:spChg chg="del">
          <ac:chgData name="Georgina Alexander" userId="26b03bdabe4e8a86" providerId="LiveId" clId="{06D0DDBB-CE67-4BE9-BFBF-668A77A85449}" dt="2024-03-22T10:02:45.162" v="398" actId="478"/>
          <ac:spMkLst>
            <pc:docMk/>
            <pc:sldMk cId="3889604420" sldId="312"/>
            <ac:spMk id="3" creationId="{A9A1EB28-C998-0C67-C4E5-50A1C4FA05B5}"/>
          </ac:spMkLst>
        </pc:spChg>
        <pc:spChg chg="mod">
          <ac:chgData name="Georgina Alexander" userId="26b03bdabe4e8a86" providerId="LiveId" clId="{06D0DDBB-CE67-4BE9-BFBF-668A77A85449}" dt="2024-03-20T15:04:30.195" v="133" actId="20577"/>
          <ac:spMkLst>
            <pc:docMk/>
            <pc:sldMk cId="3889604420" sldId="312"/>
            <ac:spMk id="9" creationId="{1B55FEAD-B9CC-7885-30B8-C2227657E0A4}"/>
          </ac:spMkLst>
        </pc:spChg>
        <pc:spChg chg="mod">
          <ac:chgData name="Georgina Alexander" userId="26b03bdabe4e8a86" providerId="LiveId" clId="{06D0DDBB-CE67-4BE9-BFBF-668A77A85449}" dt="2024-03-20T15:04:32.980" v="135" actId="20577"/>
          <ac:spMkLst>
            <pc:docMk/>
            <pc:sldMk cId="3889604420" sldId="312"/>
            <ac:spMk id="10" creationId="{02C9D090-AB7D-6F24-2E08-ACD60B9B76C0}"/>
          </ac:spMkLst>
        </pc:spChg>
        <pc:spChg chg="mod">
          <ac:chgData name="Georgina Alexander" userId="26b03bdabe4e8a86" providerId="LiveId" clId="{06D0DDBB-CE67-4BE9-BFBF-668A77A85449}" dt="2024-03-20T15:04:35.996" v="138" actId="20577"/>
          <ac:spMkLst>
            <pc:docMk/>
            <pc:sldMk cId="3889604420" sldId="312"/>
            <ac:spMk id="11" creationId="{C80606AC-18F4-F80A-2C7C-ADF0301A8405}"/>
          </ac:spMkLst>
        </pc:spChg>
        <pc:spChg chg="del">
          <ac:chgData name="Georgina Alexander" userId="26b03bdabe4e8a86" providerId="LiveId" clId="{06D0DDBB-CE67-4BE9-BFBF-668A77A85449}" dt="2024-03-22T10:02:47.038" v="399" actId="478"/>
          <ac:spMkLst>
            <pc:docMk/>
            <pc:sldMk cId="3889604420" sldId="312"/>
            <ac:spMk id="15" creationId="{6A06A7B5-78F8-6F7E-F7C9-159287925268}"/>
          </ac:spMkLst>
        </pc:spChg>
        <pc:spChg chg="add mod">
          <ac:chgData name="Georgina Alexander" userId="26b03bdabe4e8a86" providerId="LiveId" clId="{06D0DDBB-CE67-4BE9-BFBF-668A77A85449}" dt="2024-03-22T10:03:07.137" v="401"/>
          <ac:spMkLst>
            <pc:docMk/>
            <pc:sldMk cId="3889604420" sldId="312"/>
            <ac:spMk id="17" creationId="{F7ED5E31-04C9-0F50-EAC5-8DA2264DE832}"/>
          </ac:spMkLst>
        </pc:spChg>
        <pc:spChg chg="add mod">
          <ac:chgData name="Georgina Alexander" userId="26b03bdabe4e8a86" providerId="LiveId" clId="{06D0DDBB-CE67-4BE9-BFBF-668A77A85449}" dt="2024-03-22T10:03:07.137" v="401"/>
          <ac:spMkLst>
            <pc:docMk/>
            <pc:sldMk cId="3889604420" sldId="312"/>
            <ac:spMk id="18" creationId="{F48CC128-78ED-F6CB-C0D8-40A586BAF5A9}"/>
          </ac:spMkLst>
        </pc:spChg>
        <pc:picChg chg="mod">
          <ac:chgData name="Georgina Alexander" userId="26b03bdabe4e8a86" providerId="LiveId" clId="{06D0DDBB-CE67-4BE9-BFBF-668A77A85449}" dt="2024-03-20T15:04:27.648" v="130" actId="1076"/>
          <ac:picMkLst>
            <pc:docMk/>
            <pc:sldMk cId="3889604420" sldId="312"/>
            <ac:picMk id="13" creationId="{C95BD12F-4C02-F6FB-FAF4-BC1B69E0D82A}"/>
          </ac:picMkLst>
        </pc:picChg>
      </pc:sldChg>
      <pc:sldChg chg="modSp modAnim">
        <pc:chgData name="Georgina Alexander" userId="26b03bdabe4e8a86" providerId="LiveId" clId="{06D0DDBB-CE67-4BE9-BFBF-668A77A85449}" dt="2024-03-20T15:13:49.925" v="200" actId="20577"/>
        <pc:sldMkLst>
          <pc:docMk/>
          <pc:sldMk cId="2354346293" sldId="315"/>
        </pc:sldMkLst>
        <pc:spChg chg="mod">
          <ac:chgData name="Georgina Alexander" userId="26b03bdabe4e8a86" providerId="LiveId" clId="{06D0DDBB-CE67-4BE9-BFBF-668A77A85449}" dt="2024-03-20T15:13:49.925" v="200" actId="20577"/>
          <ac:spMkLst>
            <pc:docMk/>
            <pc:sldMk cId="2354346293" sldId="315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06D0DDBB-CE67-4BE9-BFBF-668A77A85449}" dt="2024-03-20T15:14:06.840" v="214" actId="20577"/>
        <pc:sldMkLst>
          <pc:docMk/>
          <pc:sldMk cId="50994164" sldId="316"/>
        </pc:sldMkLst>
        <pc:spChg chg="mod">
          <ac:chgData name="Georgina Alexander" userId="26b03bdabe4e8a86" providerId="LiveId" clId="{06D0DDBB-CE67-4BE9-BFBF-668A77A85449}" dt="2024-03-20T15:14:06.840" v="214" actId="20577"/>
          <ac:spMkLst>
            <pc:docMk/>
            <pc:sldMk cId="50994164" sldId="316"/>
            <ac:spMk id="3" creationId="{C96C11D4-DDD1-2AEC-EB41-865DC692DDE2}"/>
          </ac:spMkLst>
        </pc:spChg>
      </pc:sldChg>
      <pc:sldChg chg="modSp">
        <pc:chgData name="Georgina Alexander" userId="26b03bdabe4e8a86" providerId="LiveId" clId="{06D0DDBB-CE67-4BE9-BFBF-668A77A85449}" dt="2024-03-20T15:13:58.088" v="207" actId="20577"/>
        <pc:sldMkLst>
          <pc:docMk/>
          <pc:sldMk cId="4209988357" sldId="317"/>
        </pc:sldMkLst>
        <pc:spChg chg="mod">
          <ac:chgData name="Georgina Alexander" userId="26b03bdabe4e8a86" providerId="LiveId" clId="{06D0DDBB-CE67-4BE9-BFBF-668A77A85449}" dt="2024-03-20T15:13:58.088" v="207" actId="20577"/>
          <ac:spMkLst>
            <pc:docMk/>
            <pc:sldMk cId="4209988357" sldId="317"/>
            <ac:spMk id="2" creationId="{E00385B4-BCC1-F165-8C75-A0CBD3A1F2BE}"/>
          </ac:spMkLst>
        </pc:spChg>
      </pc:sldChg>
      <pc:sldChg chg="modSp mod">
        <pc:chgData name="Georgina Alexander" userId="26b03bdabe4e8a86" providerId="LiveId" clId="{06D0DDBB-CE67-4BE9-BFBF-668A77A85449}" dt="2024-03-25T14:48:54.550" v="415" actId="14100"/>
        <pc:sldMkLst>
          <pc:docMk/>
          <pc:sldMk cId="3641111369" sldId="319"/>
        </pc:sldMkLst>
        <pc:spChg chg="mod">
          <ac:chgData name="Georgina Alexander" userId="26b03bdabe4e8a86" providerId="LiveId" clId="{06D0DDBB-CE67-4BE9-BFBF-668A77A85449}" dt="2024-03-20T15:14:12.964" v="221" actId="20577"/>
          <ac:spMkLst>
            <pc:docMk/>
            <pc:sldMk cId="3641111369" sldId="319"/>
            <ac:spMk id="3" creationId="{C96C11D4-DDD1-2AEC-EB41-865DC692DDE2}"/>
          </ac:spMkLst>
        </pc:spChg>
        <pc:picChg chg="mod">
          <ac:chgData name="Georgina Alexander" userId="26b03bdabe4e8a86" providerId="LiveId" clId="{06D0DDBB-CE67-4BE9-BFBF-668A77A85449}" dt="2024-03-25T14:48:54.550" v="415" actId="14100"/>
          <ac:picMkLst>
            <pc:docMk/>
            <pc:sldMk cId="3641111369" sldId="319"/>
            <ac:picMk id="2" creationId="{735A9E66-25F5-34DA-AD80-2B7F71DBCD85}"/>
          </ac:picMkLst>
        </pc:picChg>
      </pc:sldChg>
      <pc:sldChg chg="modSp mod">
        <pc:chgData name="Georgina Alexander" userId="26b03bdabe4e8a86" providerId="LiveId" clId="{06D0DDBB-CE67-4BE9-BFBF-668A77A85449}" dt="2024-03-25T14:50:41.999" v="430" actId="14100"/>
        <pc:sldMkLst>
          <pc:docMk/>
          <pc:sldMk cId="1235172613" sldId="321"/>
        </pc:sldMkLst>
        <pc:picChg chg="mod">
          <ac:chgData name="Georgina Alexander" userId="26b03bdabe4e8a86" providerId="LiveId" clId="{06D0DDBB-CE67-4BE9-BFBF-668A77A85449}" dt="2024-03-25T14:50:41.999" v="430" actId="14100"/>
          <ac:picMkLst>
            <pc:docMk/>
            <pc:sldMk cId="1235172613" sldId="321"/>
            <ac:picMk id="4" creationId="{DE4613EE-70D8-60C6-4C2A-665158F8F9F7}"/>
          </ac:picMkLst>
        </pc:picChg>
      </pc:sldChg>
      <pc:sldChg chg="modSp modAnim">
        <pc:chgData name="Georgina Alexander" userId="26b03bdabe4e8a86" providerId="LiveId" clId="{06D0DDBB-CE67-4BE9-BFBF-668A77A85449}" dt="2024-03-20T15:14:27.473" v="229" actId="20577"/>
        <pc:sldMkLst>
          <pc:docMk/>
          <pc:sldMk cId="3129211446" sldId="322"/>
        </pc:sldMkLst>
        <pc:spChg chg="mod">
          <ac:chgData name="Georgina Alexander" userId="26b03bdabe4e8a86" providerId="LiveId" clId="{06D0DDBB-CE67-4BE9-BFBF-668A77A85449}" dt="2024-03-20T15:14:27.473" v="229" actId="20577"/>
          <ac:spMkLst>
            <pc:docMk/>
            <pc:sldMk cId="3129211446" sldId="322"/>
            <ac:spMk id="2" creationId="{E00385B4-BCC1-F165-8C75-A0CBD3A1F2BE}"/>
          </ac:spMkLst>
        </pc:spChg>
      </pc:sldChg>
      <pc:sldChg chg="modSp">
        <pc:chgData name="Georgina Alexander" userId="26b03bdabe4e8a86" providerId="LiveId" clId="{06D0DDBB-CE67-4BE9-BFBF-668A77A85449}" dt="2024-03-20T15:14:33.394" v="237" actId="20577"/>
        <pc:sldMkLst>
          <pc:docMk/>
          <pc:sldMk cId="3501257951" sldId="324"/>
        </pc:sldMkLst>
        <pc:spChg chg="mod">
          <ac:chgData name="Georgina Alexander" userId="26b03bdabe4e8a86" providerId="LiveId" clId="{06D0DDBB-CE67-4BE9-BFBF-668A77A85449}" dt="2024-03-20T15:14:33.394" v="237" actId="20577"/>
          <ac:spMkLst>
            <pc:docMk/>
            <pc:sldMk cId="3501257951" sldId="324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06D0DDBB-CE67-4BE9-BFBF-668A77A85449}" dt="2024-03-20T15:14:43.762" v="244" actId="20577"/>
        <pc:sldMkLst>
          <pc:docMk/>
          <pc:sldMk cId="732468494" sldId="325"/>
        </pc:sldMkLst>
        <pc:spChg chg="mod">
          <ac:chgData name="Georgina Alexander" userId="26b03bdabe4e8a86" providerId="LiveId" clId="{06D0DDBB-CE67-4BE9-BFBF-668A77A85449}" dt="2024-03-20T15:14:43.762" v="244" actId="20577"/>
          <ac:spMkLst>
            <pc:docMk/>
            <pc:sldMk cId="732468494" sldId="325"/>
            <ac:spMk id="3" creationId="{C96C11D4-DDD1-2AEC-EB41-865DC692DDE2}"/>
          </ac:spMkLst>
        </pc:spChg>
      </pc:sldChg>
      <pc:sldChg chg="modSp mod">
        <pc:chgData name="Georgina Alexander" userId="26b03bdabe4e8a86" providerId="LiveId" clId="{06D0DDBB-CE67-4BE9-BFBF-668A77A85449}" dt="2024-03-25T14:49:41.651" v="421" actId="14100"/>
        <pc:sldMkLst>
          <pc:docMk/>
          <pc:sldMk cId="3019611693" sldId="327"/>
        </pc:sldMkLst>
        <pc:spChg chg="mod">
          <ac:chgData name="Georgina Alexander" userId="26b03bdabe4e8a86" providerId="LiveId" clId="{06D0DDBB-CE67-4BE9-BFBF-668A77A85449}" dt="2024-03-20T15:14:49.862" v="251" actId="20577"/>
          <ac:spMkLst>
            <pc:docMk/>
            <pc:sldMk cId="3019611693" sldId="327"/>
            <ac:spMk id="3" creationId="{C96C11D4-DDD1-2AEC-EB41-865DC692DDE2}"/>
          </ac:spMkLst>
        </pc:spChg>
        <pc:picChg chg="mod">
          <ac:chgData name="Georgina Alexander" userId="26b03bdabe4e8a86" providerId="LiveId" clId="{06D0DDBB-CE67-4BE9-BFBF-668A77A85449}" dt="2024-03-25T14:49:41.651" v="421" actId="14100"/>
          <ac:picMkLst>
            <pc:docMk/>
            <pc:sldMk cId="3019611693" sldId="327"/>
            <ac:picMk id="2" creationId="{735A9E66-25F5-34DA-AD80-2B7F71DBCD85}"/>
          </ac:picMkLst>
        </pc:picChg>
      </pc:sldChg>
      <pc:sldChg chg="modSp modAnim">
        <pc:chgData name="Georgina Alexander" userId="26b03bdabe4e8a86" providerId="LiveId" clId="{06D0DDBB-CE67-4BE9-BFBF-668A77A85449}" dt="2024-03-20T15:15:32.933" v="272" actId="20577"/>
        <pc:sldMkLst>
          <pc:docMk/>
          <pc:sldMk cId="1148777127" sldId="328"/>
        </pc:sldMkLst>
        <pc:spChg chg="mod">
          <ac:chgData name="Georgina Alexander" userId="26b03bdabe4e8a86" providerId="LiveId" clId="{06D0DDBB-CE67-4BE9-BFBF-668A77A85449}" dt="2024-03-20T15:15:32.933" v="272" actId="20577"/>
          <ac:spMkLst>
            <pc:docMk/>
            <pc:sldMk cId="1148777127" sldId="328"/>
            <ac:spMk id="2" creationId="{E00385B4-BCC1-F165-8C75-A0CBD3A1F2BE}"/>
          </ac:spMkLst>
        </pc:spChg>
      </pc:sldChg>
      <pc:sldChg chg="modSp">
        <pc:chgData name="Georgina Alexander" userId="26b03bdabe4e8a86" providerId="LiveId" clId="{06D0DDBB-CE67-4BE9-BFBF-668A77A85449}" dt="2024-03-20T15:15:40.687" v="279" actId="20577"/>
        <pc:sldMkLst>
          <pc:docMk/>
          <pc:sldMk cId="742275911" sldId="330"/>
        </pc:sldMkLst>
        <pc:spChg chg="mod">
          <ac:chgData name="Georgina Alexander" userId="26b03bdabe4e8a86" providerId="LiveId" clId="{06D0DDBB-CE67-4BE9-BFBF-668A77A85449}" dt="2024-03-20T15:15:40.687" v="279" actId="20577"/>
          <ac:spMkLst>
            <pc:docMk/>
            <pc:sldMk cId="742275911" sldId="330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06D0DDBB-CE67-4BE9-BFBF-668A77A85449}" dt="2024-03-20T15:15:02.458" v="258" actId="20577"/>
        <pc:sldMkLst>
          <pc:docMk/>
          <pc:sldMk cId="23186608" sldId="331"/>
        </pc:sldMkLst>
        <pc:spChg chg="mod">
          <ac:chgData name="Georgina Alexander" userId="26b03bdabe4e8a86" providerId="LiveId" clId="{06D0DDBB-CE67-4BE9-BFBF-668A77A85449}" dt="2024-03-20T15:15:02.458" v="258" actId="20577"/>
          <ac:spMkLst>
            <pc:docMk/>
            <pc:sldMk cId="23186608" sldId="331"/>
            <ac:spMk id="3" creationId="{C96C11D4-DDD1-2AEC-EB41-865DC692DDE2}"/>
          </ac:spMkLst>
        </pc:spChg>
      </pc:sldChg>
      <pc:sldChg chg="modSp mod">
        <pc:chgData name="Georgina Alexander" userId="26b03bdabe4e8a86" providerId="LiveId" clId="{06D0DDBB-CE67-4BE9-BFBF-668A77A85449}" dt="2024-03-25T14:50:13.712" v="425" actId="14100"/>
        <pc:sldMkLst>
          <pc:docMk/>
          <pc:sldMk cId="1700965177" sldId="333"/>
        </pc:sldMkLst>
        <pc:spChg chg="mod">
          <ac:chgData name="Georgina Alexander" userId="26b03bdabe4e8a86" providerId="LiveId" clId="{06D0DDBB-CE67-4BE9-BFBF-668A77A85449}" dt="2024-03-20T15:15:08.202" v="265" actId="20577"/>
          <ac:spMkLst>
            <pc:docMk/>
            <pc:sldMk cId="1700965177" sldId="333"/>
            <ac:spMk id="3" creationId="{C96C11D4-DDD1-2AEC-EB41-865DC692DDE2}"/>
          </ac:spMkLst>
        </pc:spChg>
        <pc:picChg chg="mod">
          <ac:chgData name="Georgina Alexander" userId="26b03bdabe4e8a86" providerId="LiveId" clId="{06D0DDBB-CE67-4BE9-BFBF-668A77A85449}" dt="2024-03-25T14:50:13.712" v="425" actId="14100"/>
          <ac:picMkLst>
            <pc:docMk/>
            <pc:sldMk cId="1700965177" sldId="333"/>
            <ac:picMk id="2" creationId="{735A9E66-25F5-34DA-AD80-2B7F71DBCD85}"/>
          </ac:picMkLst>
        </pc:picChg>
      </pc:sldChg>
      <pc:sldChg chg="modSp mod">
        <pc:chgData name="Georgina Alexander" userId="26b03bdabe4e8a86" providerId="LiveId" clId="{06D0DDBB-CE67-4BE9-BFBF-668A77A85449}" dt="2024-03-25T14:48:15.827" v="409" actId="14100"/>
        <pc:sldMkLst>
          <pc:docMk/>
          <pc:sldMk cId="1591428263" sldId="346"/>
        </pc:sldMkLst>
        <pc:picChg chg="mod">
          <ac:chgData name="Georgina Alexander" userId="26b03bdabe4e8a86" providerId="LiveId" clId="{06D0DDBB-CE67-4BE9-BFBF-668A77A85449}" dt="2024-03-25T14:48:15.827" v="409" actId="14100"/>
          <ac:picMkLst>
            <pc:docMk/>
            <pc:sldMk cId="1591428263" sldId="346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06D0DDBB-CE67-4BE9-BFBF-668A77A85449}" dt="2024-03-25T14:48:27.480" v="411" actId="14100"/>
        <pc:sldMkLst>
          <pc:docMk/>
          <pc:sldMk cId="701557865" sldId="348"/>
        </pc:sldMkLst>
        <pc:picChg chg="mod">
          <ac:chgData name="Georgina Alexander" userId="26b03bdabe4e8a86" providerId="LiveId" clId="{06D0DDBB-CE67-4BE9-BFBF-668A77A85449}" dt="2024-03-25T14:48:27.480" v="411" actId="14100"/>
          <ac:picMkLst>
            <pc:docMk/>
            <pc:sldMk cId="701557865" sldId="348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06D0DDBB-CE67-4BE9-BFBF-668A77A85449}" dt="2024-03-25T14:48:41.644" v="413" actId="14100"/>
        <pc:sldMkLst>
          <pc:docMk/>
          <pc:sldMk cId="3094441241" sldId="349"/>
        </pc:sldMkLst>
        <pc:picChg chg="mod">
          <ac:chgData name="Georgina Alexander" userId="26b03bdabe4e8a86" providerId="LiveId" clId="{06D0DDBB-CE67-4BE9-BFBF-668A77A85449}" dt="2024-03-25T14:48:41.644" v="413" actId="14100"/>
          <ac:picMkLst>
            <pc:docMk/>
            <pc:sldMk cId="3094441241" sldId="349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06D0DDBB-CE67-4BE9-BFBF-668A77A85449}" dt="2024-03-25T14:49:11.328" v="417" actId="14100"/>
        <pc:sldMkLst>
          <pc:docMk/>
          <pc:sldMk cId="608756317" sldId="350"/>
        </pc:sldMkLst>
        <pc:picChg chg="mod">
          <ac:chgData name="Georgina Alexander" userId="26b03bdabe4e8a86" providerId="LiveId" clId="{06D0DDBB-CE67-4BE9-BFBF-668A77A85449}" dt="2024-03-25T14:49:11.328" v="417" actId="14100"/>
          <ac:picMkLst>
            <pc:docMk/>
            <pc:sldMk cId="608756317" sldId="350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06D0DDBB-CE67-4BE9-BFBF-668A77A85449}" dt="2024-03-25T14:49:28.398" v="419" actId="14100"/>
        <pc:sldMkLst>
          <pc:docMk/>
          <pc:sldMk cId="3638475429" sldId="351"/>
        </pc:sldMkLst>
        <pc:picChg chg="mod">
          <ac:chgData name="Georgina Alexander" userId="26b03bdabe4e8a86" providerId="LiveId" clId="{06D0DDBB-CE67-4BE9-BFBF-668A77A85449}" dt="2024-03-25T14:49:28.398" v="419" actId="14100"/>
          <ac:picMkLst>
            <pc:docMk/>
            <pc:sldMk cId="3638475429" sldId="351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06D0DDBB-CE67-4BE9-BFBF-668A77A85449}" dt="2024-03-25T14:49:55.333" v="423" actId="14100"/>
        <pc:sldMkLst>
          <pc:docMk/>
          <pc:sldMk cId="1962728668" sldId="352"/>
        </pc:sldMkLst>
        <pc:picChg chg="mod">
          <ac:chgData name="Georgina Alexander" userId="26b03bdabe4e8a86" providerId="LiveId" clId="{06D0DDBB-CE67-4BE9-BFBF-668A77A85449}" dt="2024-03-25T14:49:55.333" v="423" actId="14100"/>
          <ac:picMkLst>
            <pc:docMk/>
            <pc:sldMk cId="1962728668" sldId="352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06D0DDBB-CE67-4BE9-BFBF-668A77A85449}" dt="2024-03-25T14:50:26.275" v="427" actId="14100"/>
        <pc:sldMkLst>
          <pc:docMk/>
          <pc:sldMk cId="121729000" sldId="353"/>
        </pc:sldMkLst>
        <pc:picChg chg="mod">
          <ac:chgData name="Georgina Alexander" userId="26b03bdabe4e8a86" providerId="LiveId" clId="{06D0DDBB-CE67-4BE9-BFBF-668A77A85449}" dt="2024-03-25T14:50:26.275" v="427" actId="14100"/>
          <ac:picMkLst>
            <pc:docMk/>
            <pc:sldMk cId="121729000" sldId="353"/>
            <ac:picMk id="4" creationId="{DE4613EE-70D8-60C6-4C2A-665158F8F9F7}"/>
          </ac:picMkLst>
        </pc:picChg>
      </pc:sldChg>
      <pc:sldChg chg="modSp modAnim">
        <pc:chgData name="Georgina Alexander" userId="26b03bdabe4e8a86" providerId="LiveId" clId="{06D0DDBB-CE67-4BE9-BFBF-668A77A85449}" dt="2024-03-25T14:47:47.284" v="406"/>
        <pc:sldMkLst>
          <pc:docMk/>
          <pc:sldMk cId="4291958621" sldId="354"/>
        </pc:sldMkLst>
        <pc:spChg chg="mod">
          <ac:chgData name="Georgina Alexander" userId="26b03bdabe4e8a86" providerId="LiveId" clId="{06D0DDBB-CE67-4BE9-BFBF-668A77A85449}" dt="2024-03-20T15:23:23.328" v="390" actId="1076"/>
          <ac:spMkLst>
            <pc:docMk/>
            <pc:sldMk cId="4291958621" sldId="354"/>
            <ac:spMk id="2" creationId="{02CEDEA2-54B1-8708-41CD-FB0C072103AE}"/>
          </ac:spMkLst>
        </pc:spChg>
        <pc:spChg chg="mod">
          <ac:chgData name="Georgina Alexander" userId="26b03bdabe4e8a86" providerId="LiveId" clId="{06D0DDBB-CE67-4BE9-BFBF-668A77A85449}" dt="2024-03-20T15:23:23.328" v="390" actId="1076"/>
          <ac:spMkLst>
            <pc:docMk/>
            <pc:sldMk cId="4291958621" sldId="354"/>
            <ac:spMk id="3" creationId="{75CBB521-D581-9EDE-11D4-1DA20446CB09}"/>
          </ac:spMkLst>
        </pc:spChg>
        <pc:spChg chg="mod">
          <ac:chgData name="Georgina Alexander" userId="26b03bdabe4e8a86" providerId="LiveId" clId="{06D0DDBB-CE67-4BE9-BFBF-668A77A85449}" dt="2024-03-20T15:23:23.328" v="390" actId="1076"/>
          <ac:spMkLst>
            <pc:docMk/>
            <pc:sldMk cId="4291958621" sldId="354"/>
            <ac:spMk id="4" creationId="{E49C4E06-3C3D-0010-352B-A14471D3CB82}"/>
          </ac:spMkLst>
        </pc:spChg>
        <pc:picChg chg="mod">
          <ac:chgData name="Georgina Alexander" userId="26b03bdabe4e8a86" providerId="LiveId" clId="{06D0DDBB-CE67-4BE9-BFBF-668A77A85449}" dt="2024-03-20T15:21:42.855" v="383" actId="1076"/>
          <ac:picMkLst>
            <pc:docMk/>
            <pc:sldMk cId="4291958621" sldId="354"/>
            <ac:picMk id="6" creationId="{3ECDC808-8D80-2B22-D3F8-AC48F208CD77}"/>
          </ac:picMkLst>
        </pc:picChg>
      </pc:sldChg>
      <pc:sldChg chg="addSp delSp modSp mod modAnim">
        <pc:chgData name="Georgina Alexander" userId="26b03bdabe4e8a86" providerId="LiveId" clId="{06D0DDBB-CE67-4BE9-BFBF-668A77A85449}" dt="2024-03-25T14:48:02.504" v="407"/>
        <pc:sldMkLst>
          <pc:docMk/>
          <pc:sldMk cId="3686161370" sldId="355"/>
        </pc:sldMkLst>
        <pc:spChg chg="del">
          <ac:chgData name="Georgina Alexander" userId="26b03bdabe4e8a86" providerId="LiveId" clId="{06D0DDBB-CE67-4BE9-BFBF-668A77A85449}" dt="2024-03-22T10:02:52.742" v="400" actId="478"/>
          <ac:spMkLst>
            <pc:docMk/>
            <pc:sldMk cId="3686161370" sldId="355"/>
            <ac:spMk id="3" creationId="{A9A1EB28-C998-0C67-C4E5-50A1C4FA05B5}"/>
          </ac:spMkLst>
        </pc:spChg>
        <pc:spChg chg="mod">
          <ac:chgData name="Georgina Alexander" userId="26b03bdabe4e8a86" providerId="LiveId" clId="{06D0DDBB-CE67-4BE9-BFBF-668A77A85449}" dt="2024-03-20T15:07:41.175" v="161" actId="20577"/>
          <ac:spMkLst>
            <pc:docMk/>
            <pc:sldMk cId="3686161370" sldId="355"/>
            <ac:spMk id="9" creationId="{1B55FEAD-B9CC-7885-30B8-C2227657E0A4}"/>
          </ac:spMkLst>
        </pc:spChg>
        <pc:spChg chg="mod">
          <ac:chgData name="Georgina Alexander" userId="26b03bdabe4e8a86" providerId="LiveId" clId="{06D0DDBB-CE67-4BE9-BFBF-668A77A85449}" dt="2024-03-20T15:07:43.714" v="163" actId="20577"/>
          <ac:spMkLst>
            <pc:docMk/>
            <pc:sldMk cId="3686161370" sldId="355"/>
            <ac:spMk id="10" creationId="{02C9D090-AB7D-6F24-2E08-ACD60B9B76C0}"/>
          </ac:spMkLst>
        </pc:spChg>
        <pc:spChg chg="mod">
          <ac:chgData name="Georgina Alexander" userId="26b03bdabe4e8a86" providerId="LiveId" clId="{06D0DDBB-CE67-4BE9-BFBF-668A77A85449}" dt="2024-03-20T15:07:47.436" v="165" actId="20577"/>
          <ac:spMkLst>
            <pc:docMk/>
            <pc:sldMk cId="3686161370" sldId="355"/>
            <ac:spMk id="11" creationId="{C80606AC-18F4-F80A-2C7C-ADF0301A8405}"/>
          </ac:spMkLst>
        </pc:spChg>
        <pc:spChg chg="add del">
          <ac:chgData name="Georgina Alexander" userId="26b03bdabe4e8a86" providerId="LiveId" clId="{06D0DDBB-CE67-4BE9-BFBF-668A77A85449}" dt="2024-03-22T10:03:23.631" v="404" actId="478"/>
          <ac:spMkLst>
            <pc:docMk/>
            <pc:sldMk cId="3686161370" sldId="355"/>
            <ac:spMk id="15" creationId="{6A06A7B5-78F8-6F7E-F7C9-159287925268}"/>
          </ac:spMkLst>
        </pc:spChg>
        <pc:spChg chg="add mod">
          <ac:chgData name="Georgina Alexander" userId="26b03bdabe4e8a86" providerId="LiveId" clId="{06D0DDBB-CE67-4BE9-BFBF-668A77A85449}" dt="2024-03-22T10:03:13.498" v="402"/>
          <ac:spMkLst>
            <pc:docMk/>
            <pc:sldMk cId="3686161370" sldId="355"/>
            <ac:spMk id="17" creationId="{D64B0BAC-C30C-7B0C-73B5-F23EA453562B}"/>
          </ac:spMkLst>
        </pc:spChg>
        <pc:spChg chg="add del mod">
          <ac:chgData name="Georgina Alexander" userId="26b03bdabe4e8a86" providerId="LiveId" clId="{06D0DDBB-CE67-4BE9-BFBF-668A77A85449}" dt="2024-03-22T10:03:27.072" v="405" actId="478"/>
          <ac:spMkLst>
            <pc:docMk/>
            <pc:sldMk cId="3686161370" sldId="355"/>
            <ac:spMk id="18" creationId="{92777C6F-8BE6-35CA-E25C-7C1DED86D3A6}"/>
          </ac:spMkLst>
        </pc:spChg>
        <pc:picChg chg="mod">
          <ac:chgData name="Georgina Alexander" userId="26b03bdabe4e8a86" providerId="LiveId" clId="{06D0DDBB-CE67-4BE9-BFBF-668A77A85449}" dt="2024-03-20T15:08:08.490" v="169"/>
          <ac:picMkLst>
            <pc:docMk/>
            <pc:sldMk cId="3686161370" sldId="355"/>
            <ac:picMk id="13" creationId="{C95BD12F-4C02-F6FB-FAF4-BC1B69E0D8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audio" Target="../media/audio10.wav"/><Relationship Id="rId12" Type="http://schemas.openxmlformats.org/officeDocument/2006/relationships/audio" Target="../media/audio1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audio" Target="../media/audio11.wav"/><Relationship Id="rId4" Type="http://schemas.openxmlformats.org/officeDocument/2006/relationships/audio" Target="../media/audio9.wav"/><Relationship Id="rId9" Type="http://schemas.microsoft.com/office/2007/relationships/hdphoto" Target="../media/hdphoto2.wdp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3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3.wav"/><Relationship Id="rId7" Type="http://schemas.openxmlformats.org/officeDocument/2006/relationships/audio" Target="../media/audio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5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8.wav"/><Relationship Id="rId7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8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2.wav"/><Relationship Id="rId4" Type="http://schemas.openxmlformats.org/officeDocument/2006/relationships/audio" Target="../media/audio19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audio" Target="../media/audio1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audio" Target="../media/audio19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27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28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94FAF-DDE9-6218-2974-A01532EF34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8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133276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</a:t>
            </a:r>
            <a:r>
              <a:rPr lang="en-US" sz="4000" dirty="0">
                <a:latin typeface="Primary Magic Font New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3658776" y="3411894"/>
            <a:ext cx="5161651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ch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7">
            <a:hlinkClick r:id="" action="ppaction://noaction">
              <a:snd r:embed="rId4" name="chips.wav"/>
            </a:hlinkClick>
            <a:extLst>
              <a:ext uri="{FF2B5EF4-FFF2-40B4-BE49-F238E27FC236}">
                <a16:creationId xmlns:a16="http://schemas.microsoft.com/office/drawing/2014/main" id="{0851DB70-C64C-3B85-FF86-44BDBF497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953" l="4199" r="95508">
                        <a14:foregroundMark x1="8496" y1="52422" x2="5957" y2="70469"/>
                        <a14:foregroundMark x1="5957" y1="70469" x2="15820" y2="78906"/>
                        <a14:foregroundMark x1="95508" y1="58516" x2="89453" y2="70859"/>
                        <a14:foregroundMark x1="33203" y1="75313" x2="54590" y2="85625"/>
                        <a14:foregroundMark x1="54590" y1="85625" x2="76367" y2="83672"/>
                        <a14:foregroundMark x1="20215" y1="76484" x2="41016" y2="86016"/>
                        <a14:foregroundMark x1="41016" y1="86016" x2="65527" y2="89688"/>
                        <a14:foregroundMark x1="65527" y1="89688" x2="65527" y2="89688"/>
                        <a14:foregroundMark x1="65527" y1="89688" x2="23438" y2="87188"/>
                        <a14:foregroundMark x1="75879" y1="83125" x2="94238" y2="72266"/>
                        <a14:foregroundMark x1="94238" y1="72266" x2="94922" y2="72109"/>
                        <a14:foregroundMark x1="93066" y1="71875" x2="68555" y2="76406"/>
                        <a14:foregroundMark x1="68555" y1="76406" x2="68555" y2="76406"/>
                        <a14:foregroundMark x1="24512" y1="67266" x2="19531" y2="66563"/>
                        <a14:foregroundMark x1="16699" y1="84766" x2="54883" y2="92031"/>
                        <a14:foregroundMark x1="4199" y1="53594" x2="4199" y2="53594"/>
                        <a14:foregroundMark x1="20801" y1="85156" x2="23535" y2="8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07"/>
          <a:stretch/>
        </p:blipFill>
        <p:spPr bwMode="auto">
          <a:xfrm rot="20982089">
            <a:off x="1037511" y="479792"/>
            <a:ext cx="2562481" cy="251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hlinkClick r:id="" action="ppaction://noaction">
              <a:snd r:embed="rId7" name="chocolates.wav"/>
            </a:hlinkClick>
            <a:extLst>
              <a:ext uri="{FF2B5EF4-FFF2-40B4-BE49-F238E27FC236}">
                <a16:creationId xmlns:a16="http://schemas.microsoft.com/office/drawing/2014/main" id="{9CCC47BE-A5E9-8353-86C9-915BAD50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2" b="92271" l="9297" r="93906">
                        <a14:foregroundMark x1="8125" y1="25700" x2="9297" y2="50531"/>
                        <a14:foregroundMark x1="9297" y1="50531" x2="11094" y2="54106"/>
                        <a14:foregroundMark x1="91719" y1="54879" x2="91641" y2="22995"/>
                        <a14:foregroundMark x1="72031" y1="12271" x2="61172" y2="12367"/>
                        <a14:foregroundMark x1="47500" y1="92367" x2="56641" y2="88986"/>
                        <a14:foregroundMark x1="30234" y1="9275" x2="30234" y2="9275"/>
                        <a14:foregroundMark x1="67109" y1="8599" x2="67109" y2="8599"/>
                        <a14:foregroundMark x1="93906" y1="40290" x2="93906" y2="4029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16449">
            <a:off x="8598350" y="629320"/>
            <a:ext cx="2739498" cy="221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hlinkClick r:id="" action="ppaction://noaction">
              <a:snd r:embed="rId10" name="chop.wav"/>
            </a:hlinkClick>
            <a:extLst>
              <a:ext uri="{FF2B5EF4-FFF2-40B4-BE49-F238E27FC236}">
                <a16:creationId xmlns:a16="http://schemas.microsoft.com/office/drawing/2014/main" id="{E57790F2-FAE0-B026-E20E-C3923B48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4867" y="3859830"/>
            <a:ext cx="2635071" cy="241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hlinkClick r:id="" action="ppaction://noaction">
              <a:snd r:embed="rId12" name="chat.wav"/>
            </a:hlinkClick>
            <a:extLst>
              <a:ext uri="{FF2B5EF4-FFF2-40B4-BE49-F238E27FC236}">
                <a16:creationId xmlns:a16="http://schemas.microsoft.com/office/drawing/2014/main" id="{172D4CDE-EC72-D3C0-CC05-575E0866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7343" y="3354915"/>
            <a:ext cx="3072223" cy="28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blue button with a white arrow&#10;&#10;Description automatically generated">
            <a:hlinkClick r:id="" action="ppaction://noaction">
              <a:snd r:embed="rId2" name="ch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08779"/>
            <a:ext cx="5786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and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6000" dirty="0">
                <a:latin typeface="Primary Magic Font New" panose="02000503000000000000" pitchFamily="2" charset="0"/>
              </a:rPr>
              <a:t> 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601" y="323557"/>
            <a:ext cx="221414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048" y="394994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i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135" y="323557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ck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0150" y="4701567"/>
            <a:ext cx="1331698" cy="183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chick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6 0.06718 0.06227 0.07304 0.06991 C 0.07747 0.08218 0.08424 0.09306 0.09153 0.10278 C 0.09388 0.1125 0.09856 0.11875 0.10221 0.12732 C 0.11341 0.15278 0.11966 0.18102 0.13294 0.20509 C 0.1345 0.21759 0.13541 0.22917 0.14062 0.24005 C 0.14114 0.24352 0.14179 0.24676 0.14218 0.25023 C 0.14283 0.25648 0.14309 0.26273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6991 L -0.00638 0.2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4 0.06482 C -0.05925 0.08889 -0.07774 0.10162 -0.09323 0.11597 C -0.09779 0.12014 -0.10157 0.12593 -0.10651 0.12986 C -0.13021 0.14908 -0.09701 0.11574 -0.12162 0.14144 C -0.12709 0.15463 -0.13008 0.16806 -0.13477 0.18125 C -0.1362 0.19769 -0.13894 0.2081 -0.14388 0.22269 C -0.14571 0.22847 -0.14714 0.23565 -0.14974 0.24074 C -0.15287 0.24676 -0.15651 0.25255 -0.16016 0.25834 C -0.16211 0.26204 -0.16407 0.26621 -0.16615 0.27014 C -0.16706 0.27199 -0.17019 0.27222 -0.17019 0.27292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ck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i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658" y="375476"/>
            <a:ext cx="2098485" cy="28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chick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sp>
        <p:nvSpPr>
          <p:cNvPr id="17" name="Rounded Rectangle 12">
            <a:hlinkClick r:id="" action="ppaction://noaction">
              <a:snd r:embed="rId2" name="ch.wav"/>
            </a:hlinkClick>
            <a:extLst>
              <a:ext uri="{FF2B5EF4-FFF2-40B4-BE49-F238E27FC236}">
                <a16:creationId xmlns:a16="http://schemas.microsoft.com/office/drawing/2014/main" id="{6FCCD64E-29E2-1C8E-492C-6791DB0F7BBC}"/>
              </a:ext>
            </a:extLst>
          </p:cNvPr>
          <p:cNvSpPr/>
          <p:nvPr/>
        </p:nvSpPr>
        <p:spPr>
          <a:xfrm>
            <a:off x="2711450" y="5311813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8" name="Rounded Rectangle 12">
            <a:hlinkClick r:id="" action="ppaction://noaction">
              <a:snd r:embed="rId4" name="c.wav"/>
            </a:hlinkClick>
            <a:extLst>
              <a:ext uri="{FF2B5EF4-FFF2-40B4-BE49-F238E27FC236}">
                <a16:creationId xmlns:a16="http://schemas.microsoft.com/office/drawing/2014/main" id="{0EA0C636-AD7A-02C8-8EE6-129DB739788C}"/>
              </a:ext>
            </a:extLst>
          </p:cNvPr>
          <p:cNvSpPr/>
          <p:nvPr/>
        </p:nvSpPr>
        <p:spPr>
          <a:xfrm>
            <a:off x="8293099" y="5311812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66" y="175846"/>
            <a:ext cx="21730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570" y="247283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e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657" y="175846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ss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EFD8"/>
              </a:clrFrom>
              <a:clrTo>
                <a:srgbClr val="FFEF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934" y="3876565"/>
            <a:ext cx="2990132" cy="29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chess.wav"/>
            </a:hlinkClick>
            <a:extLst>
              <a:ext uri="{FF2B5EF4-FFF2-40B4-BE49-F238E27FC236}">
                <a16:creationId xmlns:a16="http://schemas.microsoft.com/office/drawing/2014/main" id="{E9E239C3-6AC9-7450-5211-1D0166A22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7 0.06719 0.06227 0.07305 0.06991 C 0.07747 0.08218 0.08424 0.09306 0.09154 0.10278 C 0.09388 0.1125 0.09857 0.11875 0.10221 0.12732 C 0.11341 0.15278 0.11966 0.18102 0.13294 0.2051 C 0.13451 0.2176 0.13542 0.22917 0.14063 0.24005 C 0.14115 0.24352 0.1418 0.24676 0.14219 0.25024 C 0.14284 0.25649 0.1431 0.26274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6991 L 0.00742 0.2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8 0.0507 C -0.06992 0.07616 -0.08568 0.08959 -0.09883 0.10487 C -0.10287 0.10926 -0.10599 0.11528 -0.11029 0.11945 C -0.13034 0.13982 -0.10208 0.1044 -0.12305 0.13172 C -0.12774 0.14561 -0.13034 0.15996 -0.13438 0.17385 C -0.13555 0.19121 -0.13789 0.20232 -0.14206 0.21783 C -0.14362 0.22385 -0.14479 0.23149 -0.14701 0.23681 C -0.14974 0.24329 -0.15287 0.24931 -0.15586 0.25556 C -0.15768 0.2595 -0.15925 0.26389 -0.16107 0.26806 C -0.16172 0.26991 -0.16445 0.27014 -0.16445 0.27084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e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ss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e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EFD8"/>
              </a:clrFrom>
              <a:clrTo>
                <a:srgbClr val="FFEF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0382" y="-427419"/>
            <a:ext cx="3731236" cy="3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chess.wav"/>
            </a:hlinkClick>
            <a:extLst>
              <a:ext uri="{FF2B5EF4-FFF2-40B4-BE49-F238E27FC236}">
                <a16:creationId xmlns:a16="http://schemas.microsoft.com/office/drawing/2014/main" id="{78CF2C23-97F5-D350-7EE1-3A0FF5530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sp>
        <p:nvSpPr>
          <p:cNvPr id="17" name="Rounded Rectangle 12">
            <a:hlinkClick r:id="" action="ppaction://noaction">
              <a:snd r:embed="rId2" name="ch.wav"/>
            </a:hlinkClick>
            <a:extLst>
              <a:ext uri="{FF2B5EF4-FFF2-40B4-BE49-F238E27FC236}">
                <a16:creationId xmlns:a16="http://schemas.microsoft.com/office/drawing/2014/main" id="{F7ED5E31-04C9-0F50-EAC5-8DA2264DE832}"/>
              </a:ext>
            </a:extLst>
          </p:cNvPr>
          <p:cNvSpPr/>
          <p:nvPr/>
        </p:nvSpPr>
        <p:spPr>
          <a:xfrm>
            <a:off x="2711450" y="5311813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8" name="Rounded Rectangle 12">
            <a:hlinkClick r:id="" action="ppaction://noaction">
              <a:snd r:embed="rId4" name="s.wav"/>
            </a:hlinkClick>
            <a:extLst>
              <a:ext uri="{FF2B5EF4-FFF2-40B4-BE49-F238E27FC236}">
                <a16:creationId xmlns:a16="http://schemas.microsoft.com/office/drawing/2014/main" id="{F48CC128-78ED-F6CB-C0D8-40A586BAF5A9}"/>
              </a:ext>
            </a:extLst>
          </p:cNvPr>
          <p:cNvSpPr/>
          <p:nvPr/>
        </p:nvSpPr>
        <p:spPr>
          <a:xfrm>
            <a:off x="8293099" y="5311812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687" y="238889"/>
            <a:ext cx="21730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991" y="310326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078" y="238889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t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5560" y="4147374"/>
            <a:ext cx="3424150" cy="24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chat.wav"/>
            </a:hlinkClick>
            <a:extLst>
              <a:ext uri="{FF2B5EF4-FFF2-40B4-BE49-F238E27FC236}">
                <a16:creationId xmlns:a16="http://schemas.microsoft.com/office/drawing/2014/main" id="{E9E239C3-6AC9-7450-5211-1D0166A22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5 0.04537 C 0.06394 0.05486 0.06719 0.06227 0.07305 0.06991 C 0.07748 0.08218 0.08425 0.09306 0.09154 0.10278 C 0.09388 0.1125 0.09857 0.11875 0.10222 0.12732 C 0.11341 0.15278 0.11966 0.18102 0.13295 0.20509 C 0.13451 0.21759 0.13542 0.22917 0.14063 0.24005 C 0.14115 0.24352 0.1418 0.24676 0.14219 0.25023 C 0.14284 0.25648 0.1431 0.26273 0.14375 0.26875 C 0.14414 0.27084 0.14532 0.27477 0.14532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6991 L 0.00742 0.2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8 0.0507 C -0.07109 0.07639 -0.08984 0.08982 -0.1056 0.10509 C -0.11028 0.10949 -0.11406 0.11551 -0.11914 0.11968 C -0.1431 0.14005 -0.10937 0.10463 -0.13437 0.13195 C -0.13997 0.14584 -0.14297 0.16019 -0.14778 0.17408 C -0.14922 0.19144 -0.15195 0.20255 -0.15703 0.21806 C -0.15885 0.22408 -0.16028 0.23172 -0.16289 0.23704 C -0.16614 0.24352 -0.16979 0.24954 -0.17344 0.25579 C -0.17552 0.25972 -0.17747 0.26412 -0.17956 0.26829 C -0.18047 0.27014 -0.18372 0.27037 -0.18372 0.27107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t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466" y="325747"/>
            <a:ext cx="4026227" cy="28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t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chat.wav"/>
            </a:hlinkClick>
            <a:extLst>
              <a:ext uri="{FF2B5EF4-FFF2-40B4-BE49-F238E27FC236}">
                <a16:creationId xmlns:a16="http://schemas.microsoft.com/office/drawing/2014/main" id="{78CF2C23-97F5-D350-7EE1-3A0FF5530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sp>
        <p:nvSpPr>
          <p:cNvPr id="17" name="Rounded Rectangle 12">
            <a:hlinkClick r:id="" action="ppaction://noaction">
              <a:snd r:embed="rId2" name="ch.wav"/>
            </a:hlinkClick>
            <a:extLst>
              <a:ext uri="{FF2B5EF4-FFF2-40B4-BE49-F238E27FC236}">
                <a16:creationId xmlns:a16="http://schemas.microsoft.com/office/drawing/2014/main" id="{D64B0BAC-C30C-7B0C-73B5-F23EA453562B}"/>
              </a:ext>
            </a:extLst>
          </p:cNvPr>
          <p:cNvSpPr/>
          <p:nvPr/>
        </p:nvSpPr>
        <p:spPr>
          <a:xfrm>
            <a:off x="2711450" y="5311813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dirty="0">
                <a:latin typeface="Primary Magic Font New" panose="02000503000000000000" pitchFamily="2" charset="0"/>
              </a:rPr>
              <a:t>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0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 New" panose="02000503000000000000" pitchFamily="2" charset="0"/>
              </a:rPr>
              <a:t>Primary Magic Phonics</a:t>
            </a:r>
            <a:r>
              <a:rPr lang="en-US" sz="3600" dirty="0">
                <a:latin typeface="Primary Magic Font New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 New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181753" y="2038012"/>
            <a:ext cx="29984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ch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choc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choc.wav"/>
            </a:hlinkClick>
            <a:extLst>
              <a:ext uri="{FF2B5EF4-FFF2-40B4-BE49-F238E27FC236}">
                <a16:creationId xmlns:a16="http://schemas.microsoft.com/office/drawing/2014/main" id="{A8E04E20-4662-57B7-8F27-0AC93839D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chug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chug.wav"/>
            </a:hlinkClick>
            <a:extLst>
              <a:ext uri="{FF2B5EF4-FFF2-40B4-BE49-F238E27FC236}">
                <a16:creationId xmlns:a16="http://schemas.microsoft.com/office/drawing/2014/main" id="{DF470695-5699-88AB-1C1A-DD7CE6BA9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chap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chap.wav"/>
            </a:hlinkClick>
            <a:extLst>
              <a:ext uri="{FF2B5EF4-FFF2-40B4-BE49-F238E27FC236}">
                <a16:creationId xmlns:a16="http://schemas.microsoft.com/office/drawing/2014/main" id="{B70692DB-8B43-82BD-5903-362B1C7F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5078858"/>
          </a:xfrm>
          <a:prstGeom prst="wedgeEllipseCallout">
            <a:avLst>
              <a:gd name="adj1" fmla="val -54650"/>
              <a:gd name="adj2" fmla="val 25048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19013" y="1071276"/>
            <a:ext cx="50769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Primary Magic Font New" panose="02000503000000000000" pitchFamily="2" charset="0"/>
              </a:rPr>
              <a:t>This is my friend </a:t>
            </a:r>
            <a:r>
              <a:rPr lang="en-US" sz="2400" b="1" dirty="0">
                <a:latin typeface="Primary Magic Font New" panose="02000503000000000000" pitchFamily="2" charset="0"/>
              </a:rPr>
              <a:t>Zog</a:t>
            </a:r>
            <a:r>
              <a:rPr lang="en-US" sz="2400" dirty="0">
                <a:latin typeface="Primary Magic Font New" panose="02000503000000000000" pitchFamily="2" charset="0"/>
              </a:rPr>
              <a:t>. He has lost all his words and he’s really worried. Can you help us sort the real words from the alien words?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real.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alien.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4900" y="2647666"/>
            <a:ext cx="2702185" cy="3871961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383B02C-7391-9363-02A9-23AC594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7202" y="3520057"/>
            <a:ext cx="340472" cy="3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059466-FC04-8117-1E4A-3258C92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5575667" y="4177110"/>
            <a:ext cx="433056" cy="2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2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chip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3EF6C8-C49E-BA1B-5BE7-54F1FF81E10A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0FEFEBD-BA32-65C5-33B1-807E520D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9B446ED-24D3-0449-5977-968B1F3EB378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A3E54A-CDBB-D0B2-9A3A-02070BB2851A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C65958-0655-127A-49C7-B2FBBAE182A5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4551A37-DE37-0447-3597-DDC706F4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04E39A-F19E-46BD-7297-CD106A2B3F0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8021A1-A102-EF27-C39B-CCEDD64BB428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548" y="2210937"/>
            <a:ext cx="2658923" cy="3809971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chip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F859C-8507-C57F-EB6E-E982AA811887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6" name="Picture 5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7409435-ECB9-3F74-53DD-8B1F9A0C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79517B-B982-BFD6-A624-831630FFEBBC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70592-6971-57FD-A362-5E71F363D061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9" name="Picture 8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EA6441A1-7DEC-41B6-7800-342C4CE0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08D3ACC-B127-6906-5689-56A1B48F1393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0992C1-80CC-E085-DBE1-1FE564DB0255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707A69-E71F-F4B6-9140-FED211FABF34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25728282-D379-5DDA-6632-BC4653D57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09919A-955A-E8BC-A8B5-C795FA093AE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75E9A7-7224-EF80-2773-35CC0971CDEB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cheb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2F5ABA-A040-223E-01E2-442138CC77FC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17801BA-EF40-FD5C-3F22-9946D348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5051AE-1903-858D-152C-E3E3FD1BE13E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7554A3-0498-6223-1AFD-C094F1EEBC63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5DEFE3-80FC-E61B-880A-B3A57425776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CC4DEAE-C4A9-9757-DBCE-048D17FB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F58F5CA-170C-4012-FB19-2D6F1FAFFC3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D27A96-D91C-D9AA-ED29-BF6F90F8E06F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cheb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8688" y="382218"/>
            <a:ext cx="1961273" cy="28103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BBD4E63-DBBC-C831-B1FE-D446E7FE59A4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14" name="Picture 13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2E2F16-B672-7877-DC27-E8A25C6D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5" name="TextBox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0B4CFB1-77B0-CE7C-E25A-E722428944E9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6A7C-76F3-D85E-F18B-F3C8AC39E612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174925C-211D-32AE-B72A-D648DC1F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BC56675-0381-86CA-23B6-5D5EE3A7572D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6A6C18-9001-FFB7-7518-78D0685B66BA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B96C9C-2D3D-A055-8A9B-B9D8173CB9F2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F209449-2C69-059F-BD0F-9394B95F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EDC0A-3E3F-C068-8D02-40987F46FF6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E69D03-1682-9A83-B93B-8F085A1D9840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5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787739" y="41002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But first…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Can you say the </a:t>
            </a:r>
            <a:r>
              <a:rPr lang="en-US" sz="4000" b="1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 for each of these </a:t>
            </a:r>
            <a:r>
              <a:rPr lang="en-US" sz="4000" b="1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graphemes</a:t>
            </a:r>
            <a:r>
              <a:rPr lang="en-US" sz="4000" dirty="0">
                <a:latin typeface="Primary Magic Font New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chill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FAEF36-6CF8-A12C-DBCE-7C70B024C9B7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98AB478-3A60-6B11-BB04-E0198D7D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CF63B59-8C3E-3FCD-9827-863F6AC4191E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31E7B3-047F-9037-C3E0-6C2DFE1FD567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01CED6-37E1-A00E-98C8-AEF3EF4805C4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ADD470A-1F39-CCCB-E381-3C41FA03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631679-3DC1-CB40-FF4B-6D3CFBF37A03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DE48A0-63A8-B19B-DB76-99BAAAC25230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79D56F-421E-856E-AFF9-784BD9C8B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chill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740BC5-8C7D-032A-DD1D-261C780B9EF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3AB1204-B1AF-C5F8-975E-2685B97EF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59235BB-3136-37FC-8780-39B9369C7AB6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3D9DDE-FF1C-F399-9C06-0741E935CA93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3" name="Picture 12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F3410D5B-5696-F2B4-9B8E-1DFFA0BE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7539504-C74B-BDEA-0C3F-704AA958C3C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B720F3-6AF7-A6BD-707F-F9B3F06AB138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5F30F0-7F19-285F-4FA2-646EBD8E1600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54882925-8EF4-0809-F57D-BAD57456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83D8BAF-BFD5-A91C-E17E-2C0E272E494B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CE5C1-FF24-78A3-7C7D-8389E25D4A1B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chis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BED1-C1A6-5ED7-39A1-2FAD6EDBAE56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5967601-B5AF-113E-ACCC-565918F99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6BDC65-781B-212C-C45F-96BA8D6330F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43C438-2FE5-D8EE-F45F-85C1CC74CE15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84A9A-2452-5237-20A1-DFDE33F4358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59A493DF-6AFC-4700-1484-2BFB2BB95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403496-F742-48C3-EBC3-94E1F1BB5AD3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E86E01-129A-BFBE-33AF-583D1B7E6E3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15" name="Picture 14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chis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1076" y="428625"/>
            <a:ext cx="1928886" cy="27639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1CAF55-CDA7-0A65-C4CA-520F9EE6FD2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232B071-4EE1-7D46-7B92-D306B232E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032202-BE80-2382-4C1D-C5A1595A704A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02C1E5-377A-C8AA-3356-1755141AC811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1E119A9-42B4-CA8E-9F96-232AD141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003044D-85B4-1370-D97C-AC04A896517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AFFA4E-8F0D-659B-ED36-D2B8BD625854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1C7BA4-8943-2FFC-A40F-F45CAF0E07B1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2295BED-4AB5-5340-BC86-B5CC2022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C69D8D9-DAEB-DDCA-5550-7BF81FBCECC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9D24D7-DE91-D4E0-E6C5-054E3FF2ACA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5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chog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3FB716-26AD-F1D4-EA66-D1F54B0200C8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1AB07FC-8D73-61FC-869F-47559D65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5BABE5-8EB4-16FF-1AFD-5E84878CD2D0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DFE8B-AB21-84D2-EB8F-9ABD3F7B27A2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FAF298-1BBE-05C4-FBCF-3BB8211BABB6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84F58B39-E7A4-F7E2-0817-BAAB8AF33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559F1A-4A57-03E9-35B6-75FE7308A6D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9BE90E-522E-9282-B34D-78F6215F0BD7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chog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8688" y="382218"/>
            <a:ext cx="1961273" cy="28103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78C86D-1116-8C41-67E6-BAD2E97DA5DD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322F153-8DEA-CFE1-95DC-79F6C2DE6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3C8E494-D235-CE72-0AF4-A35917BE3F0E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BBEFAD-0E16-0AF5-7F75-5DCB50D49610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CE36CFF8-35E2-EBC9-DE98-25328E1BC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0254FF2-44D0-BCC5-F6C4-65AF1DBBC9A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FE6F51-BA41-CEF6-391E-700B38E2875D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E55DD5-0237-E935-3857-B5115C900CC5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92D591F6-8FDF-BBB7-575B-060A54F8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9FFC5F-1018-1E1C-6812-AC456FF7DC49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631266-9C94-5F12-D97D-838909D6A8E5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5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chop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B137AB-4FD7-8C0C-BD43-2C03D564435C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4F42059-D298-EE34-1A7C-C0F27AB5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9AA0C8-299D-75E2-C79B-E181C424FBD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BA6BF-4A7A-8773-875A-A02ED5D62CC6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91A56F-AC61-128F-FB50-5ADDC6B76AB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048481F-A408-FD12-121D-4AFC038B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6C5F8D-1CC3-4EE9-CD05-9B87746E7844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05CD1-3E37-33E3-5496-36FC394F9831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d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d.wav"/>
            </a:hlinkClick>
            <a:extLst>
              <a:ext uri="{FF2B5EF4-FFF2-40B4-BE49-F238E27FC236}">
                <a16:creationId xmlns:a16="http://schemas.microsoft.com/office/drawing/2014/main" id="{4501C60F-ECF0-BBEE-C363-19C869017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5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chop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FD616E-D03A-0DB8-4664-5BF834021C4E}"/>
              </a:ext>
            </a:extLst>
          </p:cNvPr>
          <p:cNvGrpSpPr/>
          <p:nvPr/>
        </p:nvGrpSpPr>
        <p:grpSpPr>
          <a:xfrm>
            <a:off x="4718882" y="4996388"/>
            <a:ext cx="3197861" cy="1628290"/>
            <a:chOff x="4952653" y="5012020"/>
            <a:chExt cx="319786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978CA4-3E43-BDFE-F1F3-5838FC06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319786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1ACF22-B26C-DDBD-6A14-64E5F3E1F40B}"/>
                </a:ext>
              </a:extLst>
            </p:cNvPr>
            <p:cNvSpPr txBox="1"/>
            <p:nvPr/>
          </p:nvSpPr>
          <p:spPr>
            <a:xfrm>
              <a:off x="5077025" y="5441445"/>
              <a:ext cx="2915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End game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2741BB-54FE-B5FC-0343-549AAB4F1A38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2D70BDE-3F1B-210E-D905-E5FF3D374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542479-DE7A-06AE-0E9F-08D4BB8EF4C2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29DB5-5BBF-A27E-EC23-5D38488C9809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A00DE9-FEAC-F88D-ED0F-51E41DECD5B2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51AA4FF-6E62-A2B0-AEAE-7325D69C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8434FBA-31C9-A447-F804-E6E1F3DB9905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683CE6-0294-8282-FDC0-8A17552CBB7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4109866"/>
          </a:xfrm>
          <a:prstGeom prst="wedgeEllipseCallout">
            <a:avLst>
              <a:gd name="adj1" fmla="val -52706"/>
              <a:gd name="adj2" fmla="val 41910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77441" y="679113"/>
            <a:ext cx="4713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Primary Magic Font New" panose="02000503000000000000" pitchFamily="2" charset="0"/>
              </a:rPr>
              <a:t>Good job!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Primary Magic Font New" panose="02000503000000000000" pitchFamily="2" charset="0"/>
              </a:rPr>
              <a:t>Zog</a:t>
            </a:r>
            <a:r>
              <a:rPr lang="en-US" sz="3600" dirty="0">
                <a:latin typeface="Primary Magic Font New" panose="02000503000000000000" pitchFamily="2" charset="0"/>
              </a:rPr>
              <a:t> is very happy you have found all his words!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466" y="2288590"/>
            <a:ext cx="2830059" cy="4055192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5 -0.075 L 0.0125 -0.07477 C 0.01146 -0.0963 0.01029 -0.11759 0.00938 -0.13889 C 0.00873 -0.15093 0.00873 -0.1632 0.00782 -0.175 C 0.00716 -0.18357 0.00534 -0.19167 0.00469 -0.2 C 0.003 -0.21852 0.00118 -0.25371 -3.125E-6 -0.275 C -0.00143 -0.40741 0.00547 -0.39676 -0.01093 -0.49167 C -0.01575 -0.51898 -0.02343 -0.54445 -0.02656 -0.57222 C -0.02851 -0.58959 -0.02669 -0.58218 -0.03125 -0.59445 C -0.03177 -0.59815 -0.03307 -0.60949 -0.03281 -0.60556 C -0.03177 -0.57639 -0.03021 -0.55926 -0.02812 -0.53334 C -0.0276 -0.49722 -0.02799 -0.46111 -0.02656 -0.425 C -0.02539 -0.39445 -0.02135 -0.36412 -0.02031 -0.33334 C -0.01979 -0.31389 -0.02122 -0.29445 -0.02187 -0.275 C -0.02291 -0.2463 -0.02317 -0.2463 -0.025 -0.22222 C -0.02448 -0.13611 -0.02617 -0.05 -0.02343 0.03611 C -0.02291 0.05486 -0.02083 -0.00116 -0.01875 -0.01945 C -0.01198 -0.08171 0.00313 -0.20556 0.00313 -0.20533 C 0.01081 -0.39074 0.00899 -0.29769 0.00469 -0.56389 C 0.00443 -0.57709 0.00352 -0.58982 0.00313 -0.60278 C 0.00091 -0.67431 0.00456 -0.64537 -3.125E-6 -0.67778 C -0.00104 -0.65602 -0.0026 -0.63542 -0.00312 -0.61389 C -0.00481 -0.55417 -0.00677 -0.41597 -0.00781 -0.34445 C -0.00521 -0.29838 -0.00312 -0.2757 -0.00312 -0.22778 C -0.00312 -0.2 -0.00364 -0.17222 -0.00468 -0.14445 C -0.00521 -0.13519 -0.00859 -0.10741 -0.00781 -0.11667 L -0.00625 -0.13611 C -0.00885 -0.18056 -0.01289 -0.22477 -0.01406 -0.26945 C -0.01497 -0.3 -0.01211 -0.33056 -0.0125 -0.36111 C -0.01419 -0.47685 -0.01354 -0.46088 -0.02187 -0.53611 C -0.02526 -0.61991 -0.01588 -0.63426 -0.03125 -0.6 C -0.03359 -0.58565 -0.03763 -0.56505 -0.03593 -0.55 C -0.02461 -0.44861 0.00313 -0.24722 0.00313 -0.24699 C -0.00039 -0.16042 0.0043 -0.26551 -0.00468 -0.13334 C -0.00612 -0.11296 -0.00677 -0.09259 -0.00781 -0.07222 C -0.00677 -0.05926 -0.00586 -0.0463 -0.00468 -0.03334 C -0.00429 -0.02778 -0.00351 -0.02222 -0.00312 -0.01667 C -0.00247 -0.00463 -0.00208 0.00741 -0.00156 0.01944 C 0.01654 -0.06921 0.02123 -0.09051 0.04219 -0.22778 C 0.04766 -0.26435 0.05052 -0.30185 0.05469 -0.33889 C 0.05417 -0.425 0.05404 -0.51111 0.05313 -0.59722 C 0.053 -0.60023 0.053 -0.60695 0.05157 -0.60556 C 0.04961 -0.60394 0.05052 -0.59815 0.05 -0.59445 C 0.05052 -0.55371 0.053 -0.51296 0.05157 -0.47222 C 0.05039 -0.44121 0.04466 -0.41134 0.04219 -0.38056 C 0.03841 -0.33727 0.03594 -0.29352 0.03282 -0.25 C 0.03229 -0.20371 0.03216 -0.15741 0.03125 -0.11111 C 0.03112 -0.10556 0.03008 -0.1 0.02969 -0.09445 C 0.02904 -0.08611 0.02865 -0.07778 0.02813 -0.06945 C 0.02917 -0.15463 0.03151 -0.23982 0.03125 -0.325 C 0.03112 -0.35671 0.02982 -0.46713 0.02032 -0.51667 C 0.01823 -0.52709 0.01381 -0.53496 0.01094 -0.54445 C 0.00756 -0.55556 0.00586 -0.56829 0.00157 -0.57778 C -0.00052 -0.58241 -0.00312 -0.58658 -0.00468 -0.59167 C -0.01601 -0.62917 -0.00468 -0.61111 -0.01718 -0.62778 C -0.01627 -0.57616 -0.01588 -0.52639 -0.0125 -0.475 C -0.00638 -0.37963 0.00782 -0.18889 0.00782 -0.18866 C 0.00834 -0.17315 0.0086 -0.15741 0.00938 -0.14167 C 0.01016 -0.12222 0.0125 -0.08334 0.0125 -0.0831 C 0.00834 -0.03519 -0.00494 0.10903 -3.125E-6 0.06111 L 0.00313 0.03055 C 0.00951 -0.11134 0.00821 -0.05764 0.00469 -0.29167 C 0.0043 -0.30949 0.00248 -0.32685 0.00157 -0.34445 C 0.00091 -0.35556 0.00052 -0.36667 -3.125E-6 -0.37778 C -0.00052 -0.43241 -0.00091 -0.48704 -0.00156 -0.54167 C -0.0026 -0.61945 -0.00013 -0.63264 -0.00468 -0.6 C -0.00521 -0.58982 -0.00599 -0.57986 -0.00625 -0.56945 C -0.00703 -0.55093 -0.00703 -0.53241 -0.00781 -0.51389 C -0.00963 -0.47778 -0.01172 -0.44167 -0.01406 -0.40556 C -0.01484 -0.39445 -0.01627 -0.38334 -0.01718 -0.37222 C -0.03216 -0.19746 -0.0095 -0.44838 -0.02968 -0.24167 C -0.03841 -0.15371 -0.03007 -0.21713 -0.03906 -0.15278 C -0.0375 -0.12593 -0.03659 -0.09908 -0.03437 -0.07222 C -0.03385 -0.06551 -0.03294 -0.05903 -0.03125 -0.05278 C -0.03021 -0.04861 -0.02812 -0.04537 -0.02656 -0.04167 C -0.02604 -0.03704 -0.02591 -0.03218 -0.025 -0.02778 C -0.02435 -0.02384 -0.02291 -0.0206 -0.02187 -0.01667 C -0.02135 -0.01389 -0.02083 -0.01111 -0.02031 -0.00834 L -3.125E-6 1.85185E-6 " pathEditMode="relative" rAng="0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 thank 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840153"/>
          </a:xfrm>
          <a:prstGeom prst="wedgeEllipseCallout">
            <a:avLst>
              <a:gd name="adj1" fmla="val -52945"/>
              <a:gd name="adj2" fmla="val 2963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617004" y="887055"/>
            <a:ext cx="6127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Primary Magic Font New" panose="02000503000000000000" pitchFamily="2" charset="0"/>
              </a:rPr>
              <a:t>Now let’s 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4800" dirty="0">
                <a:latin typeface="Primary Magic Font New" panose="02000503000000000000" pitchFamily="2" charset="0"/>
              </a:rPr>
              <a:t> some more real  words. Can you write them?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yellow pencil on a black background&#10;&#10;Description automatically generated">
            <a:extLst>
              <a:ext uri="{FF2B5EF4-FFF2-40B4-BE49-F238E27FC236}">
                <a16:creationId xmlns:a16="http://schemas.microsoft.com/office/drawing/2014/main" id="{DDAB9AC2-A122-7127-844D-11A70946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1142">
            <a:off x="3328496" y="4155021"/>
            <a:ext cx="1878190" cy="10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chop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5625" y="456934"/>
            <a:ext cx="3820749" cy="35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chop.wav"/>
            </a:hlinkClick>
            <a:extLst>
              <a:ext uri="{FF2B5EF4-FFF2-40B4-BE49-F238E27FC236}">
                <a16:creationId xmlns:a16="http://schemas.microsoft.com/office/drawing/2014/main" id="{B4B1853F-A8D1-226B-E0A7-0C0018CC8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38EF7EE-5F46-9AAE-023C-9136D243493B}"/>
              </a:ext>
            </a:extLst>
          </p:cNvPr>
          <p:cNvSpPr txBox="1">
            <a:spLocks/>
          </p:cNvSpPr>
          <p:nvPr/>
        </p:nvSpPr>
        <p:spPr>
          <a:xfrm>
            <a:off x="1666875" y="4096703"/>
            <a:ext cx="8856662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chin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9DDD2C-BB6F-A02C-0943-63B1CFD47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9318" y="277043"/>
            <a:ext cx="3131776" cy="360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chin.wav"/>
            </a:hlinkClick>
            <a:extLst>
              <a:ext uri="{FF2B5EF4-FFF2-40B4-BE49-F238E27FC236}">
                <a16:creationId xmlns:a16="http://schemas.microsoft.com/office/drawing/2014/main" id="{06A7F2AF-E2BF-677E-DAC1-8D7CE5810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203BA6AB-DFC8-2545-6428-8230A163C336}"/>
              </a:ext>
            </a:extLst>
          </p:cNvPr>
          <p:cNvSpPr/>
          <p:nvPr/>
        </p:nvSpPr>
        <p:spPr>
          <a:xfrm>
            <a:off x="6073940" y="3920857"/>
            <a:ext cx="304800" cy="62542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chill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7777" y="228247"/>
            <a:ext cx="3056446" cy="38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chill.wav"/>
            </a:hlinkClick>
            <a:extLst>
              <a:ext uri="{FF2B5EF4-FFF2-40B4-BE49-F238E27FC236}">
                <a16:creationId xmlns:a16="http://schemas.microsoft.com/office/drawing/2014/main" id="{AD0BA0AF-B87C-E8AF-1B8B-91A29F24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this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3A180-B1EC-6469-71FB-33A16AA7F54D}"/>
              </a:ext>
            </a:extLst>
          </p:cNvPr>
          <p:cNvSpPr txBox="1">
            <a:spLocks/>
          </p:cNvSpPr>
          <p:nvPr/>
        </p:nvSpPr>
        <p:spPr bwMode="auto">
          <a:xfrm>
            <a:off x="873456" y="5013655"/>
            <a:ext cx="10175797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8000" dirty="0">
                <a:latin typeface="Primary Magic Font New" panose="02000503000000000000" pitchFamily="2" charset="0"/>
              </a:rPr>
              <a:t>The chap chats to the chick.</a:t>
            </a: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ch sentence.wav"/>
            </a:hlinkClick>
            <a:extLst>
              <a:ext uri="{FF2B5EF4-FFF2-40B4-BE49-F238E27FC236}">
                <a16:creationId xmlns:a16="http://schemas.microsoft.com/office/drawing/2014/main" id="{43E9D5BE-9DC5-3222-8019-D3352B79F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C2FE-8039-5846-07CA-F724503A6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622" y="574399"/>
            <a:ext cx="7418655" cy="44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rgbClr val="FF9900"/>
                </a:solidFill>
                <a:latin typeface="Primary Magic Font New" panose="02000503000000000000" pitchFamily="2" charset="0"/>
              </a:rPr>
              <a:t>write</a:t>
            </a:r>
            <a:r>
              <a:rPr lang="en-US" sz="6000" dirty="0">
                <a:latin typeface="Primary Magic Font New" panose="02000503000000000000" pitchFamily="2" charset="0"/>
              </a:rPr>
              <a:t> the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c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c.wav"/>
            </a:hlinkClick>
            <a:extLst>
              <a:ext uri="{FF2B5EF4-FFF2-40B4-BE49-F238E27FC236}">
                <a16:creationId xmlns:a16="http://schemas.microsoft.com/office/drawing/2014/main" id="{84C2C1C6-4AC5-F381-067B-590FEF91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9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AC5C4-0B48-306E-0666-FF460287BFE9}"/>
              </a:ext>
            </a:extLst>
          </p:cNvPr>
          <p:cNvSpPr txBox="1">
            <a:spLocks/>
          </p:cNvSpPr>
          <p:nvPr/>
        </p:nvSpPr>
        <p:spPr bwMode="auto">
          <a:xfrm>
            <a:off x="996287" y="5149801"/>
            <a:ext cx="10017343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8000" dirty="0">
                <a:latin typeface="Primary Magic Font New" panose="02000503000000000000" pitchFamily="2" charset="0"/>
              </a:rPr>
              <a:t>The chap chats to the chick.</a:t>
            </a: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ch sentence.wav"/>
            </a:hlinkClick>
            <a:extLst>
              <a:ext uri="{FF2B5EF4-FFF2-40B4-BE49-F238E27FC236}">
                <a16:creationId xmlns:a16="http://schemas.microsoft.com/office/drawing/2014/main" id="{DDB6C790-173E-E4A7-A622-C9597D90A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CCC2D-CE3E-2FE6-4C99-8AE63F748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622" y="574399"/>
            <a:ext cx="7418655" cy="44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305246" y="1409645"/>
            <a:ext cx="741682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r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r.wav"/>
            </a:hlinkClick>
            <a:extLst>
              <a:ext uri="{FF2B5EF4-FFF2-40B4-BE49-F238E27FC236}">
                <a16:creationId xmlns:a16="http://schemas.microsoft.com/office/drawing/2014/main" id="{7126C178-A5A5-F82D-AEA5-01491257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a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m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m.wav"/>
            </a:hlinkClick>
            <a:extLst>
              <a:ext uri="{FF2B5EF4-FFF2-40B4-BE49-F238E27FC236}">
                <a16:creationId xmlns:a16="http://schemas.microsoft.com/office/drawing/2014/main" id="{DAB0D537-976D-78FE-3FE6-20E5DDCA9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j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j.wav"/>
            </a:hlinkClick>
            <a:extLst>
              <a:ext uri="{FF2B5EF4-FFF2-40B4-BE49-F238E27FC236}">
                <a16:creationId xmlns:a16="http://schemas.microsoft.com/office/drawing/2014/main" id="{46030190-B50C-D9E1-6FD3-97D543286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284</Words>
  <Application>Microsoft Office PowerPoint</Application>
  <PresentationFormat>Widescreen</PresentationFormat>
  <Paragraphs>118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Primary Magic Font New</vt:lpstr>
      <vt:lpstr>SassoonPrimaryInfant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9</cp:revision>
  <dcterms:created xsi:type="dcterms:W3CDTF">2024-03-11T14:36:33Z</dcterms:created>
  <dcterms:modified xsi:type="dcterms:W3CDTF">2024-04-09T15:42:32Z</dcterms:modified>
</cp:coreProperties>
</file>