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81" r:id="rId3"/>
    <p:sldId id="258" r:id="rId4"/>
    <p:sldId id="391" r:id="rId5"/>
    <p:sldId id="394" r:id="rId6"/>
    <p:sldId id="396" r:id="rId7"/>
    <p:sldId id="397" r:id="rId8"/>
    <p:sldId id="399" r:id="rId9"/>
    <p:sldId id="400" r:id="rId10"/>
    <p:sldId id="293" r:id="rId11"/>
    <p:sldId id="259" r:id="rId12"/>
    <p:sldId id="366" r:id="rId13"/>
    <p:sldId id="383" r:id="rId14"/>
    <p:sldId id="369" r:id="rId15"/>
    <p:sldId id="371" r:id="rId16"/>
    <p:sldId id="370" r:id="rId17"/>
    <p:sldId id="372" r:id="rId18"/>
    <p:sldId id="298" r:id="rId19"/>
    <p:sldId id="261" r:id="rId20"/>
    <p:sldId id="262" r:id="rId21"/>
    <p:sldId id="381" r:id="rId22"/>
    <p:sldId id="362" r:id="rId23"/>
    <p:sldId id="382" r:id="rId24"/>
    <p:sldId id="364" r:id="rId25"/>
    <p:sldId id="299" r:id="rId26"/>
    <p:sldId id="379" r:id="rId27"/>
    <p:sldId id="380" r:id="rId28"/>
    <p:sldId id="357" r:id="rId29"/>
    <p:sldId id="356" r:id="rId30"/>
  </p:sldIdLst>
  <p:sldSz cx="12192000" cy="6858000"/>
  <p:notesSz cx="6858000" cy="9144000"/>
  <p:embeddedFontLst>
    <p:embeddedFont>
      <p:font typeface="Primary Magic Font" panose="02000503000000000000" pitchFamily="2" charset="0"/>
      <p:regular r:id="rId31"/>
    </p:embeddedFont>
    <p:embeddedFont>
      <p:font typeface="Primary Magic Font New" panose="02000503000000000000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9F169F"/>
    <a:srgbClr val="FFFFD9"/>
    <a:srgbClr val="FFFFE5"/>
    <a:srgbClr val="FFFFCC"/>
    <a:srgbClr val="FF9900"/>
    <a:srgbClr val="9D1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D82B9-59B8-4EAB-A083-1E695C114898}" v="114" dt="2024-04-30T14:55:36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lexander" userId="26b03bdabe4e8a86" providerId="LiveId" clId="{6B2D82B9-59B8-4EAB-A083-1E695C114898}"/>
    <pc:docChg chg="custSel delSld modSld">
      <pc:chgData name="Georgina Alexander" userId="26b03bdabe4e8a86" providerId="LiveId" clId="{6B2D82B9-59B8-4EAB-A083-1E695C114898}" dt="2024-04-30T14:55:47.648" v="183" actId="1076"/>
      <pc:docMkLst>
        <pc:docMk/>
      </pc:docMkLst>
      <pc:sldChg chg="modSp mod modAnim">
        <pc:chgData name="Georgina Alexander" userId="26b03bdabe4e8a86" providerId="LiveId" clId="{6B2D82B9-59B8-4EAB-A083-1E695C114898}" dt="2024-04-30T13:51:32.998" v="14"/>
        <pc:sldMkLst>
          <pc:docMk/>
          <pc:sldMk cId="3251555512" sldId="259"/>
        </pc:sldMkLst>
        <pc:spChg chg="mod">
          <ac:chgData name="Georgina Alexander" userId="26b03bdabe4e8a86" providerId="LiveId" clId="{6B2D82B9-59B8-4EAB-A083-1E695C114898}" dt="2024-04-30T13:51:05.838" v="13" actId="1076"/>
          <ac:spMkLst>
            <pc:docMk/>
            <pc:sldMk cId="3251555512" sldId="259"/>
            <ac:spMk id="3" creationId="{BCE61519-9500-B0F6-0703-D7D9287407F0}"/>
          </ac:spMkLst>
        </pc:spChg>
      </pc:sldChg>
      <pc:sldChg chg="modSp modAnim">
        <pc:chgData name="Georgina Alexander" userId="26b03bdabe4e8a86" providerId="LiveId" clId="{6B2D82B9-59B8-4EAB-A083-1E695C114898}" dt="2024-04-30T14:44:16.424" v="107"/>
        <pc:sldMkLst>
          <pc:docMk/>
          <pc:sldMk cId="2558158729" sldId="261"/>
        </pc:sldMkLst>
        <pc:spChg chg="mod">
          <ac:chgData name="Georgina Alexander" userId="26b03bdabe4e8a86" providerId="LiveId" clId="{6B2D82B9-59B8-4EAB-A083-1E695C114898}" dt="2024-04-30T14:22:43.086" v="101" actId="207"/>
          <ac:spMkLst>
            <pc:docMk/>
            <pc:sldMk cId="2558158729" sldId="261"/>
            <ac:spMk id="2" creationId="{02CEDEA2-54B1-8708-41CD-FB0C072103AE}"/>
          </ac:spMkLst>
        </pc:spChg>
        <pc:spChg chg="mod">
          <ac:chgData name="Georgina Alexander" userId="26b03bdabe4e8a86" providerId="LiveId" clId="{6B2D82B9-59B8-4EAB-A083-1E695C114898}" dt="2024-04-30T14:22:50.136" v="102" actId="207"/>
          <ac:spMkLst>
            <pc:docMk/>
            <pc:sldMk cId="2558158729" sldId="261"/>
            <ac:spMk id="4" creationId="{E49C4E06-3C3D-0010-352B-A14471D3CB82}"/>
          </ac:spMkLst>
        </pc:spChg>
        <pc:picChg chg="mod">
          <ac:chgData name="Georgina Alexander" userId="26b03bdabe4e8a86" providerId="LiveId" clId="{6B2D82B9-59B8-4EAB-A083-1E695C114898}" dt="2024-04-30T14:23:15.500" v="103" actId="14826"/>
          <ac:picMkLst>
            <pc:docMk/>
            <pc:sldMk cId="2558158729" sldId="261"/>
            <ac:picMk id="6" creationId="{3ECDC808-8D80-2B22-D3F8-AC48F208CD77}"/>
          </ac:picMkLst>
        </pc:picChg>
      </pc:sldChg>
      <pc:sldChg chg="modSp modAnim">
        <pc:chgData name="Georgina Alexander" userId="26b03bdabe4e8a86" providerId="LiveId" clId="{6B2D82B9-59B8-4EAB-A083-1E695C114898}" dt="2024-04-30T14:45:24.108" v="117"/>
        <pc:sldMkLst>
          <pc:docMk/>
          <pc:sldMk cId="1569438539" sldId="262"/>
        </pc:sldMkLst>
        <pc:spChg chg="mod">
          <ac:chgData name="Georgina Alexander" userId="26b03bdabe4e8a86" providerId="LiveId" clId="{6B2D82B9-59B8-4EAB-A083-1E695C114898}" dt="2024-04-30T14:44:32.738" v="109" actId="20577"/>
          <ac:spMkLst>
            <pc:docMk/>
            <pc:sldMk cId="1569438539" sldId="262"/>
            <ac:spMk id="9" creationId="{1B55FEAD-B9CC-7885-30B8-C2227657E0A4}"/>
          </ac:spMkLst>
        </pc:spChg>
        <pc:spChg chg="mod">
          <ac:chgData name="Georgina Alexander" userId="26b03bdabe4e8a86" providerId="LiveId" clId="{6B2D82B9-59B8-4EAB-A083-1E695C114898}" dt="2024-04-30T14:44:36.135" v="112" actId="20577"/>
          <ac:spMkLst>
            <pc:docMk/>
            <pc:sldMk cId="1569438539" sldId="262"/>
            <ac:spMk id="11" creationId="{C80606AC-18F4-F80A-2C7C-ADF0301A8405}"/>
          </ac:spMkLst>
        </pc:spChg>
        <pc:picChg chg="mod">
          <ac:chgData name="Georgina Alexander" userId="26b03bdabe4e8a86" providerId="LiveId" clId="{6B2D82B9-59B8-4EAB-A083-1E695C114898}" dt="2024-04-30T14:44:53.104" v="115" actId="1076"/>
          <ac:picMkLst>
            <pc:docMk/>
            <pc:sldMk cId="1569438539" sldId="262"/>
            <ac:picMk id="13" creationId="{C95BD12F-4C02-F6FB-FAF4-BC1B69E0D82A}"/>
          </ac:picMkLst>
        </pc:picChg>
      </pc:sldChg>
      <pc:sldChg chg="modSp modAnim">
        <pc:chgData name="Georgina Alexander" userId="26b03bdabe4e8a86" providerId="LiveId" clId="{6B2D82B9-59B8-4EAB-A083-1E695C114898}" dt="2024-04-30T14:49:32.463" v="143" actId="1076"/>
        <pc:sldMkLst>
          <pc:docMk/>
          <pc:sldMk cId="1046165169" sldId="362"/>
        </pc:sldMkLst>
        <pc:spChg chg="mod">
          <ac:chgData name="Georgina Alexander" userId="26b03bdabe4e8a86" providerId="LiveId" clId="{6B2D82B9-59B8-4EAB-A083-1E695C114898}" dt="2024-04-30T14:48:28.728" v="132" actId="20577"/>
          <ac:spMkLst>
            <pc:docMk/>
            <pc:sldMk cId="1046165169" sldId="362"/>
            <ac:spMk id="9" creationId="{1B55FEAD-B9CC-7885-30B8-C2227657E0A4}"/>
          </ac:spMkLst>
        </pc:spChg>
        <pc:spChg chg="mod">
          <ac:chgData name="Georgina Alexander" userId="26b03bdabe4e8a86" providerId="LiveId" clId="{6B2D82B9-59B8-4EAB-A083-1E695C114898}" dt="2024-04-30T14:48:31.337" v="134" actId="20577"/>
          <ac:spMkLst>
            <pc:docMk/>
            <pc:sldMk cId="1046165169" sldId="362"/>
            <ac:spMk id="10" creationId="{02C9D090-AB7D-6F24-2E08-ACD60B9B76C0}"/>
          </ac:spMkLst>
        </pc:spChg>
        <pc:spChg chg="mod">
          <ac:chgData name="Georgina Alexander" userId="26b03bdabe4e8a86" providerId="LiveId" clId="{6B2D82B9-59B8-4EAB-A083-1E695C114898}" dt="2024-04-30T14:48:34.405" v="137" actId="20577"/>
          <ac:spMkLst>
            <pc:docMk/>
            <pc:sldMk cId="1046165169" sldId="362"/>
            <ac:spMk id="11" creationId="{C80606AC-18F4-F80A-2C7C-ADF0301A8405}"/>
          </ac:spMkLst>
        </pc:spChg>
        <pc:picChg chg="mod">
          <ac:chgData name="Georgina Alexander" userId="26b03bdabe4e8a86" providerId="LiveId" clId="{6B2D82B9-59B8-4EAB-A083-1E695C114898}" dt="2024-04-30T14:49:32.463" v="143" actId="1076"/>
          <ac:picMkLst>
            <pc:docMk/>
            <pc:sldMk cId="1046165169" sldId="362"/>
            <ac:picMk id="13" creationId="{C95BD12F-4C02-F6FB-FAF4-BC1B69E0D82A}"/>
          </ac:picMkLst>
        </pc:picChg>
      </pc:sldChg>
      <pc:sldChg chg="modSp modAnim">
        <pc:chgData name="Georgina Alexander" userId="26b03bdabe4e8a86" providerId="LiveId" clId="{6B2D82B9-59B8-4EAB-A083-1E695C114898}" dt="2024-04-30T14:53:38.688" v="166"/>
        <pc:sldMkLst>
          <pc:docMk/>
          <pc:sldMk cId="178671351" sldId="364"/>
        </pc:sldMkLst>
        <pc:spChg chg="mod">
          <ac:chgData name="Georgina Alexander" userId="26b03bdabe4e8a86" providerId="LiveId" clId="{6B2D82B9-59B8-4EAB-A083-1E695C114898}" dt="2024-04-30T14:22:08.279" v="96" actId="207"/>
          <ac:spMkLst>
            <pc:docMk/>
            <pc:sldMk cId="178671351" sldId="364"/>
            <ac:spMk id="9" creationId="{1B55FEAD-B9CC-7885-30B8-C2227657E0A4}"/>
          </ac:spMkLst>
        </pc:spChg>
        <pc:spChg chg="mod">
          <ac:chgData name="Georgina Alexander" userId="26b03bdabe4e8a86" providerId="LiveId" clId="{6B2D82B9-59B8-4EAB-A083-1E695C114898}" dt="2024-04-30T14:52:43.741" v="158" actId="20577"/>
          <ac:spMkLst>
            <pc:docMk/>
            <pc:sldMk cId="178671351" sldId="364"/>
            <ac:spMk id="10" creationId="{02C9D090-AB7D-6F24-2E08-ACD60B9B76C0}"/>
          </ac:spMkLst>
        </pc:spChg>
        <pc:spChg chg="mod">
          <ac:chgData name="Georgina Alexander" userId="26b03bdabe4e8a86" providerId="LiveId" clId="{6B2D82B9-59B8-4EAB-A083-1E695C114898}" dt="2024-04-30T14:52:47.777" v="161" actId="20577"/>
          <ac:spMkLst>
            <pc:docMk/>
            <pc:sldMk cId="178671351" sldId="364"/>
            <ac:spMk id="11" creationId="{C80606AC-18F4-F80A-2C7C-ADF0301A8405}"/>
          </ac:spMkLst>
        </pc:spChg>
        <pc:picChg chg="mod">
          <ac:chgData name="Georgina Alexander" userId="26b03bdabe4e8a86" providerId="LiveId" clId="{6B2D82B9-59B8-4EAB-A083-1E695C114898}" dt="2024-04-30T14:53:10.340" v="164" actId="1076"/>
          <ac:picMkLst>
            <pc:docMk/>
            <pc:sldMk cId="178671351" sldId="364"/>
            <ac:picMk id="13" creationId="{C95BD12F-4C02-F6FB-FAF4-BC1B69E0D82A}"/>
          </ac:picMkLst>
        </pc:picChg>
      </pc:sldChg>
      <pc:sldChg chg="modSp mod">
        <pc:chgData name="Georgina Alexander" userId="26b03bdabe4e8a86" providerId="LiveId" clId="{6B2D82B9-59B8-4EAB-A083-1E695C114898}" dt="2024-04-30T13:52:17.874" v="27" actId="20577"/>
        <pc:sldMkLst>
          <pc:docMk/>
          <pc:sldMk cId="2803970975" sldId="366"/>
        </pc:sldMkLst>
        <pc:spChg chg="mod">
          <ac:chgData name="Georgina Alexander" userId="26b03bdabe4e8a86" providerId="LiveId" clId="{6B2D82B9-59B8-4EAB-A083-1E695C114898}" dt="2024-04-30T13:52:17.874" v="27" actId="20577"/>
          <ac:spMkLst>
            <pc:docMk/>
            <pc:sldMk cId="2803970975" sldId="366"/>
            <ac:spMk id="3" creationId="{E240C9CC-C1F5-735D-C73E-77ED96D2D604}"/>
          </ac:spMkLst>
        </pc:spChg>
      </pc:sldChg>
      <pc:sldChg chg="modSp mod">
        <pc:chgData name="Georgina Alexander" userId="26b03bdabe4e8a86" providerId="LiveId" clId="{6B2D82B9-59B8-4EAB-A083-1E695C114898}" dt="2024-04-30T13:56:09.669" v="58" actId="20577"/>
        <pc:sldMkLst>
          <pc:docMk/>
          <pc:sldMk cId="819633245" sldId="369"/>
        </pc:sldMkLst>
        <pc:spChg chg="mod">
          <ac:chgData name="Georgina Alexander" userId="26b03bdabe4e8a86" providerId="LiveId" clId="{6B2D82B9-59B8-4EAB-A083-1E695C114898}" dt="2024-04-30T13:56:09.669" v="58" actId="20577"/>
          <ac:spMkLst>
            <pc:docMk/>
            <pc:sldMk cId="819633245" sldId="369"/>
            <ac:spMk id="3" creationId="{E240C9CC-C1F5-735D-C73E-77ED96D2D604}"/>
          </ac:spMkLst>
        </pc:spChg>
      </pc:sldChg>
      <pc:sldChg chg="modSp mod">
        <pc:chgData name="Georgina Alexander" userId="26b03bdabe4e8a86" providerId="LiveId" clId="{6B2D82B9-59B8-4EAB-A083-1E695C114898}" dt="2024-04-30T13:59:55.285" v="85" actId="1076"/>
        <pc:sldMkLst>
          <pc:docMk/>
          <pc:sldMk cId="3008487242" sldId="370"/>
        </pc:sldMkLst>
        <pc:spChg chg="mod">
          <ac:chgData name="Georgina Alexander" userId="26b03bdabe4e8a86" providerId="LiveId" clId="{6B2D82B9-59B8-4EAB-A083-1E695C114898}" dt="2024-04-30T13:59:55.285" v="85" actId="1076"/>
          <ac:spMkLst>
            <pc:docMk/>
            <pc:sldMk cId="3008487242" sldId="370"/>
            <ac:spMk id="3" creationId="{E240C9CC-C1F5-735D-C73E-77ED96D2D604}"/>
          </ac:spMkLst>
        </pc:spChg>
      </pc:sldChg>
      <pc:sldChg chg="addSp delSp modSp mod">
        <pc:chgData name="Georgina Alexander" userId="26b03bdabe4e8a86" providerId="LiveId" clId="{6B2D82B9-59B8-4EAB-A083-1E695C114898}" dt="2024-04-30T13:59:30.721" v="79" actId="1076"/>
        <pc:sldMkLst>
          <pc:docMk/>
          <pc:sldMk cId="550437513" sldId="371"/>
        </pc:sldMkLst>
        <pc:spChg chg="mod">
          <ac:chgData name="Georgina Alexander" userId="26b03bdabe4e8a86" providerId="LiveId" clId="{6B2D82B9-59B8-4EAB-A083-1E695C114898}" dt="2024-04-30T13:59:30.721" v="79" actId="1076"/>
          <ac:spMkLst>
            <pc:docMk/>
            <pc:sldMk cId="550437513" sldId="371"/>
            <ac:spMk id="2" creationId="{11B2DC8A-59B0-2B56-C16A-4D5983984BAE}"/>
          </ac:spMkLst>
        </pc:spChg>
        <pc:spChg chg="mod">
          <ac:chgData name="Georgina Alexander" userId="26b03bdabe4e8a86" providerId="LiveId" clId="{6B2D82B9-59B8-4EAB-A083-1E695C114898}" dt="2024-04-30T13:59:30.721" v="79" actId="1076"/>
          <ac:spMkLst>
            <pc:docMk/>
            <pc:sldMk cId="550437513" sldId="371"/>
            <ac:spMk id="3" creationId="{BCE61519-9500-B0F6-0703-D7D9287407F0}"/>
          </ac:spMkLst>
        </pc:spChg>
        <pc:spChg chg="mod">
          <ac:chgData name="Georgina Alexander" userId="26b03bdabe4e8a86" providerId="LiveId" clId="{6B2D82B9-59B8-4EAB-A083-1E695C114898}" dt="2024-04-30T13:59:30.721" v="79" actId="1076"/>
          <ac:spMkLst>
            <pc:docMk/>
            <pc:sldMk cId="550437513" sldId="371"/>
            <ac:spMk id="4" creationId="{ABF037D7-2AA8-DC92-D556-365AA471B29E}"/>
          </ac:spMkLst>
        </pc:spChg>
        <pc:spChg chg="add mod">
          <ac:chgData name="Georgina Alexander" userId="26b03bdabe4e8a86" providerId="LiveId" clId="{6B2D82B9-59B8-4EAB-A083-1E695C114898}" dt="2024-04-30T13:59:30.721" v="79" actId="1076"/>
          <ac:spMkLst>
            <pc:docMk/>
            <pc:sldMk cId="550437513" sldId="371"/>
            <ac:spMk id="9" creationId="{7CE60320-C32D-E858-E2C3-1ECFE8A51630}"/>
          </ac:spMkLst>
        </pc:spChg>
        <pc:spChg chg="add mod">
          <ac:chgData name="Georgina Alexander" userId="26b03bdabe4e8a86" providerId="LiveId" clId="{6B2D82B9-59B8-4EAB-A083-1E695C114898}" dt="2024-04-30T13:59:30.721" v="79" actId="1076"/>
          <ac:spMkLst>
            <pc:docMk/>
            <pc:sldMk cId="550437513" sldId="371"/>
            <ac:spMk id="10" creationId="{4BCBEC0E-5BAF-DDE1-6AEA-BB170D09FC23}"/>
          </ac:spMkLst>
        </pc:spChg>
        <pc:picChg chg="del mod">
          <ac:chgData name="Georgina Alexander" userId="26b03bdabe4e8a86" providerId="LiveId" clId="{6B2D82B9-59B8-4EAB-A083-1E695C114898}" dt="2024-04-30T13:59:14.273" v="78" actId="478"/>
          <ac:picMkLst>
            <pc:docMk/>
            <pc:sldMk cId="550437513" sldId="371"/>
            <ac:picMk id="6" creationId="{E174F8BB-F556-B8CA-B902-C4AD5E25CDBC}"/>
          </ac:picMkLst>
        </pc:picChg>
        <pc:picChg chg="mod">
          <ac:chgData name="Georgina Alexander" userId="26b03bdabe4e8a86" providerId="LiveId" clId="{6B2D82B9-59B8-4EAB-A083-1E695C114898}" dt="2024-04-30T13:59:30.721" v="79" actId="1076"/>
          <ac:picMkLst>
            <pc:docMk/>
            <pc:sldMk cId="550437513" sldId="371"/>
            <ac:picMk id="8" creationId="{8FCF85D7-C770-831E-AC89-8FC7B1973447}"/>
          </ac:picMkLst>
        </pc:picChg>
      </pc:sldChg>
      <pc:sldChg chg="addSp modSp">
        <pc:chgData name="Georgina Alexander" userId="26b03bdabe4e8a86" providerId="LiveId" clId="{6B2D82B9-59B8-4EAB-A083-1E695C114898}" dt="2024-04-30T13:59:37.206" v="80"/>
        <pc:sldMkLst>
          <pc:docMk/>
          <pc:sldMk cId="3658357929" sldId="372"/>
        </pc:sldMkLst>
        <pc:spChg chg="add mod">
          <ac:chgData name="Georgina Alexander" userId="26b03bdabe4e8a86" providerId="LiveId" clId="{6B2D82B9-59B8-4EAB-A083-1E695C114898}" dt="2024-04-30T13:59:37.206" v="80"/>
          <ac:spMkLst>
            <pc:docMk/>
            <pc:sldMk cId="3658357929" sldId="372"/>
            <ac:spMk id="2" creationId="{9C4C1009-D86B-61C1-3C11-9434DCECF30A}"/>
          </ac:spMkLst>
        </pc:spChg>
        <pc:spChg chg="add mod">
          <ac:chgData name="Georgina Alexander" userId="26b03bdabe4e8a86" providerId="LiveId" clId="{6B2D82B9-59B8-4EAB-A083-1E695C114898}" dt="2024-04-30T13:59:37.206" v="80"/>
          <ac:spMkLst>
            <pc:docMk/>
            <pc:sldMk cId="3658357929" sldId="372"/>
            <ac:spMk id="3" creationId="{AAF74724-D3C9-3528-451D-0053BDAA27D8}"/>
          </ac:spMkLst>
        </pc:spChg>
        <pc:spChg chg="add mod">
          <ac:chgData name="Georgina Alexander" userId="26b03bdabe4e8a86" providerId="LiveId" clId="{6B2D82B9-59B8-4EAB-A083-1E695C114898}" dt="2024-04-30T13:59:37.206" v="80"/>
          <ac:spMkLst>
            <pc:docMk/>
            <pc:sldMk cId="3658357929" sldId="372"/>
            <ac:spMk id="4" creationId="{CDB74FD0-5E21-09BB-60E5-0D8E786A09FF}"/>
          </ac:spMkLst>
        </pc:spChg>
        <pc:spChg chg="add mod">
          <ac:chgData name="Georgina Alexander" userId="26b03bdabe4e8a86" providerId="LiveId" clId="{6B2D82B9-59B8-4EAB-A083-1E695C114898}" dt="2024-04-30T13:59:37.206" v="80"/>
          <ac:spMkLst>
            <pc:docMk/>
            <pc:sldMk cId="3658357929" sldId="372"/>
            <ac:spMk id="8" creationId="{3AB82003-4637-F175-000A-F9D846C6B2A3}"/>
          </ac:spMkLst>
        </pc:spChg>
        <pc:spChg chg="add mod">
          <ac:chgData name="Georgina Alexander" userId="26b03bdabe4e8a86" providerId="LiveId" clId="{6B2D82B9-59B8-4EAB-A083-1E695C114898}" dt="2024-04-30T13:59:37.206" v="80"/>
          <ac:spMkLst>
            <pc:docMk/>
            <pc:sldMk cId="3658357929" sldId="372"/>
            <ac:spMk id="9" creationId="{2E0158A7-B486-5D3E-2B43-DECADCF573BA}"/>
          </ac:spMkLst>
        </pc:spChg>
        <pc:picChg chg="add mod">
          <ac:chgData name="Georgina Alexander" userId="26b03bdabe4e8a86" providerId="LiveId" clId="{6B2D82B9-59B8-4EAB-A083-1E695C114898}" dt="2024-04-30T13:59:37.206" v="80"/>
          <ac:picMkLst>
            <pc:docMk/>
            <pc:sldMk cId="3658357929" sldId="372"/>
            <ac:picMk id="6" creationId="{3ED14991-F1E1-713B-917C-BB79B3D4455F}"/>
          </ac:picMkLst>
        </pc:picChg>
      </pc:sldChg>
      <pc:sldChg chg="addSp delSp modSp mod">
        <pc:chgData name="Georgina Alexander" userId="26b03bdabe4e8a86" providerId="LiveId" clId="{6B2D82B9-59B8-4EAB-A083-1E695C114898}" dt="2024-04-30T14:55:47.648" v="183" actId="1076"/>
        <pc:sldMkLst>
          <pc:docMk/>
          <pc:sldMk cId="2633229170" sldId="379"/>
        </pc:sldMkLst>
        <pc:spChg chg="del">
          <ac:chgData name="Georgina Alexander" userId="26b03bdabe4e8a86" providerId="LiveId" clId="{6B2D82B9-59B8-4EAB-A083-1E695C114898}" dt="2024-04-30T14:55:11.721" v="168" actId="478"/>
          <ac:spMkLst>
            <pc:docMk/>
            <pc:sldMk cId="2633229170" sldId="379"/>
            <ac:spMk id="2" creationId="{EFC153D3-26B7-F4CE-7964-CDA4C3CD45CD}"/>
          </ac:spMkLst>
        </pc:spChg>
        <pc:spChg chg="mod">
          <ac:chgData name="Georgina Alexander" userId="26b03bdabe4e8a86" providerId="LiveId" clId="{6B2D82B9-59B8-4EAB-A083-1E695C114898}" dt="2024-04-30T14:55:17.604" v="177" actId="20577"/>
          <ac:spMkLst>
            <pc:docMk/>
            <pc:sldMk cId="2633229170" sldId="379"/>
            <ac:spMk id="4" creationId="{3963A180-B1EC-6469-71FB-33A16AA7F54D}"/>
          </ac:spMkLst>
        </pc:spChg>
        <pc:picChg chg="add mod">
          <ac:chgData name="Georgina Alexander" userId="26b03bdabe4e8a86" providerId="LiveId" clId="{6B2D82B9-59B8-4EAB-A083-1E695C114898}" dt="2024-04-30T14:55:47.648" v="183" actId="1076"/>
          <ac:picMkLst>
            <pc:docMk/>
            <pc:sldMk cId="2633229170" sldId="379"/>
            <ac:picMk id="6" creationId="{7969E92B-1A8F-0F2C-1C11-14126FDA2F3A}"/>
          </ac:picMkLst>
        </pc:picChg>
        <pc:picChg chg="del">
          <ac:chgData name="Georgina Alexander" userId="26b03bdabe4e8a86" providerId="LiveId" clId="{6B2D82B9-59B8-4EAB-A083-1E695C114898}" dt="2024-04-30T14:55:20.340" v="178" actId="478"/>
          <ac:picMkLst>
            <pc:docMk/>
            <pc:sldMk cId="2633229170" sldId="379"/>
            <ac:picMk id="8" creationId="{C86EB21A-7955-FE40-7D22-EDD51AC3F8F2}"/>
          </ac:picMkLst>
        </pc:picChg>
      </pc:sldChg>
      <pc:sldChg chg="modSp modAnim">
        <pc:chgData name="Georgina Alexander" userId="26b03bdabe4e8a86" providerId="LiveId" clId="{6B2D82B9-59B8-4EAB-A083-1E695C114898}" dt="2024-04-30T14:47:58.890" v="130"/>
        <pc:sldMkLst>
          <pc:docMk/>
          <pc:sldMk cId="2071042647" sldId="381"/>
        </pc:sldMkLst>
        <pc:spChg chg="mod">
          <ac:chgData name="Georgina Alexander" userId="26b03bdabe4e8a86" providerId="LiveId" clId="{6B2D82B9-59B8-4EAB-A083-1E695C114898}" dt="2024-04-30T14:46:04.893" v="119" actId="20577"/>
          <ac:spMkLst>
            <pc:docMk/>
            <pc:sldMk cId="2071042647" sldId="381"/>
            <ac:spMk id="2" creationId="{02CEDEA2-54B1-8708-41CD-FB0C072103AE}"/>
          </ac:spMkLst>
        </pc:spChg>
        <pc:spChg chg="mod">
          <ac:chgData name="Georgina Alexander" userId="26b03bdabe4e8a86" providerId="LiveId" clId="{6B2D82B9-59B8-4EAB-A083-1E695C114898}" dt="2024-04-30T14:46:07.845" v="121" actId="20577"/>
          <ac:spMkLst>
            <pc:docMk/>
            <pc:sldMk cId="2071042647" sldId="381"/>
            <ac:spMk id="3" creationId="{75CBB521-D581-9EDE-11D4-1DA20446CB09}"/>
          </ac:spMkLst>
        </pc:spChg>
        <pc:spChg chg="mod">
          <ac:chgData name="Georgina Alexander" userId="26b03bdabe4e8a86" providerId="LiveId" clId="{6B2D82B9-59B8-4EAB-A083-1E695C114898}" dt="2024-04-30T14:46:10.963" v="124" actId="20577"/>
          <ac:spMkLst>
            <pc:docMk/>
            <pc:sldMk cId="2071042647" sldId="381"/>
            <ac:spMk id="4" creationId="{E49C4E06-3C3D-0010-352B-A14471D3CB82}"/>
          </ac:spMkLst>
        </pc:spChg>
        <pc:picChg chg="mod">
          <ac:chgData name="Georgina Alexander" userId="26b03bdabe4e8a86" providerId="LiveId" clId="{6B2D82B9-59B8-4EAB-A083-1E695C114898}" dt="2024-04-30T14:47:17.483" v="129" actId="14826"/>
          <ac:picMkLst>
            <pc:docMk/>
            <pc:sldMk cId="2071042647" sldId="381"/>
            <ac:picMk id="6" creationId="{3ECDC808-8D80-2B22-D3F8-AC48F208CD77}"/>
          </ac:picMkLst>
        </pc:picChg>
      </pc:sldChg>
      <pc:sldChg chg="modSp modAnim">
        <pc:chgData name="Georgina Alexander" userId="26b03bdabe4e8a86" providerId="LiveId" clId="{6B2D82B9-59B8-4EAB-A083-1E695C114898}" dt="2024-04-30T14:52:10.820" v="156"/>
        <pc:sldMkLst>
          <pc:docMk/>
          <pc:sldMk cId="2124895837" sldId="382"/>
        </pc:sldMkLst>
        <pc:spChg chg="mod">
          <ac:chgData name="Georgina Alexander" userId="26b03bdabe4e8a86" providerId="LiveId" clId="{6B2D82B9-59B8-4EAB-A083-1E695C114898}" dt="2024-04-30T14:50:19.182" v="145" actId="20577"/>
          <ac:spMkLst>
            <pc:docMk/>
            <pc:sldMk cId="2124895837" sldId="382"/>
            <ac:spMk id="2" creationId="{02CEDEA2-54B1-8708-41CD-FB0C072103AE}"/>
          </ac:spMkLst>
        </pc:spChg>
        <pc:spChg chg="mod">
          <ac:chgData name="Georgina Alexander" userId="26b03bdabe4e8a86" providerId="LiveId" clId="{6B2D82B9-59B8-4EAB-A083-1E695C114898}" dt="2024-04-30T14:50:22.804" v="147" actId="20577"/>
          <ac:spMkLst>
            <pc:docMk/>
            <pc:sldMk cId="2124895837" sldId="382"/>
            <ac:spMk id="3" creationId="{75CBB521-D581-9EDE-11D4-1DA20446CB09}"/>
          </ac:spMkLst>
        </pc:spChg>
        <pc:spChg chg="mod">
          <ac:chgData name="Georgina Alexander" userId="26b03bdabe4e8a86" providerId="LiveId" clId="{6B2D82B9-59B8-4EAB-A083-1E695C114898}" dt="2024-04-30T14:50:27.385" v="150" actId="20577"/>
          <ac:spMkLst>
            <pc:docMk/>
            <pc:sldMk cId="2124895837" sldId="382"/>
            <ac:spMk id="4" creationId="{E49C4E06-3C3D-0010-352B-A14471D3CB82}"/>
          </ac:spMkLst>
        </pc:spChg>
        <pc:picChg chg="mod">
          <ac:chgData name="Georgina Alexander" userId="26b03bdabe4e8a86" providerId="LiveId" clId="{6B2D82B9-59B8-4EAB-A083-1E695C114898}" dt="2024-04-30T14:51:01.862" v="152" actId="1076"/>
          <ac:picMkLst>
            <pc:docMk/>
            <pc:sldMk cId="2124895837" sldId="382"/>
            <ac:picMk id="6" creationId="{3ECDC808-8D80-2B22-D3F8-AC48F208CD77}"/>
          </ac:picMkLst>
        </pc:picChg>
      </pc:sldChg>
      <pc:sldChg chg="modSp mod">
        <pc:chgData name="Georgina Alexander" userId="26b03bdabe4e8a86" providerId="LiveId" clId="{6B2D82B9-59B8-4EAB-A083-1E695C114898}" dt="2024-04-30T13:56:04.135" v="55" actId="1076"/>
        <pc:sldMkLst>
          <pc:docMk/>
          <pc:sldMk cId="1475980661" sldId="383"/>
        </pc:sldMkLst>
        <pc:spChg chg="mod">
          <ac:chgData name="Georgina Alexander" userId="26b03bdabe4e8a86" providerId="LiveId" clId="{6B2D82B9-59B8-4EAB-A083-1E695C114898}" dt="2024-04-30T13:52:26.389" v="35" actId="20577"/>
          <ac:spMkLst>
            <pc:docMk/>
            <pc:sldMk cId="1475980661" sldId="383"/>
            <ac:spMk id="2" creationId="{E3633C6A-F7A1-0608-618E-045C39B60F41}"/>
          </ac:spMkLst>
        </pc:spChg>
        <pc:spChg chg="mod">
          <ac:chgData name="Georgina Alexander" userId="26b03bdabe4e8a86" providerId="LiveId" clId="{6B2D82B9-59B8-4EAB-A083-1E695C114898}" dt="2024-04-30T13:52:33.378" v="39" actId="1076"/>
          <ac:spMkLst>
            <pc:docMk/>
            <pc:sldMk cId="1475980661" sldId="383"/>
            <ac:spMk id="15" creationId="{2A0F99B7-6798-29E1-6C19-9381E68CD32D}"/>
          </ac:spMkLst>
        </pc:spChg>
        <pc:picChg chg="mod">
          <ac:chgData name="Georgina Alexander" userId="26b03bdabe4e8a86" providerId="LiveId" clId="{6B2D82B9-59B8-4EAB-A083-1E695C114898}" dt="2024-04-30T13:54:42.955" v="47" actId="14100"/>
          <ac:picMkLst>
            <pc:docMk/>
            <pc:sldMk cId="1475980661" sldId="383"/>
            <ac:picMk id="6" creationId="{A5094341-B06B-EE74-F269-A439B37C8412}"/>
          </ac:picMkLst>
        </pc:picChg>
        <pc:picChg chg="mod">
          <ac:chgData name="Georgina Alexander" userId="26b03bdabe4e8a86" providerId="LiveId" clId="{6B2D82B9-59B8-4EAB-A083-1E695C114898}" dt="2024-04-30T13:55:29.525" v="50" actId="1076"/>
          <ac:picMkLst>
            <pc:docMk/>
            <pc:sldMk cId="1475980661" sldId="383"/>
            <ac:picMk id="9" creationId="{50C07F43-E807-988E-A45D-C180365D0055}"/>
          </ac:picMkLst>
        </pc:picChg>
        <pc:picChg chg="mod">
          <ac:chgData name="Georgina Alexander" userId="26b03bdabe4e8a86" providerId="LiveId" clId="{6B2D82B9-59B8-4EAB-A083-1E695C114898}" dt="2024-04-30T13:56:04.135" v="55" actId="1076"/>
          <ac:picMkLst>
            <pc:docMk/>
            <pc:sldMk cId="1475980661" sldId="383"/>
            <ac:picMk id="11" creationId="{6DD03E4F-0CE7-1357-AFE7-0D338A12BB91}"/>
          </ac:picMkLst>
        </pc:picChg>
        <pc:picChg chg="mod">
          <ac:chgData name="Georgina Alexander" userId="26b03bdabe4e8a86" providerId="LiveId" clId="{6B2D82B9-59B8-4EAB-A083-1E695C114898}" dt="2024-04-30T13:54:22.976" v="45" actId="688"/>
          <ac:picMkLst>
            <pc:docMk/>
            <pc:sldMk cId="1475980661" sldId="383"/>
            <ac:picMk id="13" creationId="{E9B2A7CA-211C-5BCE-12CD-4C6BAA94BA7C}"/>
          </ac:picMkLst>
        </pc:picChg>
        <pc:picChg chg="mod">
          <ac:chgData name="Georgina Alexander" userId="26b03bdabe4e8a86" providerId="LiveId" clId="{6B2D82B9-59B8-4EAB-A083-1E695C114898}" dt="2024-04-30T13:54:18.030" v="43" actId="1076"/>
          <ac:picMkLst>
            <pc:docMk/>
            <pc:sldMk cId="1475980661" sldId="383"/>
            <ac:picMk id="17" creationId="{5A8F5A8F-5523-D0BE-AB95-EF1CBF212B3C}"/>
          </ac:picMkLst>
        </pc:picChg>
        <pc:picChg chg="mod">
          <ac:chgData name="Georgina Alexander" userId="26b03bdabe4e8a86" providerId="LiveId" clId="{6B2D82B9-59B8-4EAB-A083-1E695C114898}" dt="2024-04-30T13:56:00.487" v="53" actId="1076"/>
          <ac:picMkLst>
            <pc:docMk/>
            <pc:sldMk cId="1475980661" sldId="383"/>
            <ac:picMk id="19" creationId="{B84303B5-3F74-8844-8997-427705EB94C9}"/>
          </ac:picMkLst>
        </pc:picChg>
      </pc:sldChg>
      <pc:sldChg chg="del">
        <pc:chgData name="Georgina Alexander" userId="26b03bdabe4e8a86" providerId="LiveId" clId="{6B2D82B9-59B8-4EAB-A083-1E695C114898}" dt="2024-04-30T13:52:40.847" v="40" actId="47"/>
        <pc:sldMkLst>
          <pc:docMk/>
          <pc:sldMk cId="429958871" sldId="384"/>
        </pc:sldMkLst>
      </pc:sldChg>
      <pc:sldChg chg="del">
        <pc:chgData name="Georgina Alexander" userId="26b03bdabe4e8a86" providerId="LiveId" clId="{6B2D82B9-59B8-4EAB-A083-1E695C114898}" dt="2024-04-30T13:52:40.847" v="40" actId="47"/>
        <pc:sldMkLst>
          <pc:docMk/>
          <pc:sldMk cId="994673771" sldId="385"/>
        </pc:sldMkLst>
      </pc:sldChg>
      <pc:sldChg chg="del">
        <pc:chgData name="Georgina Alexander" userId="26b03bdabe4e8a86" providerId="LiveId" clId="{6B2D82B9-59B8-4EAB-A083-1E695C114898}" dt="2024-04-30T13:52:40.847" v="40" actId="47"/>
        <pc:sldMkLst>
          <pc:docMk/>
          <pc:sldMk cId="4136096947" sldId="386"/>
        </pc:sldMkLst>
      </pc:sldChg>
      <pc:sldChg chg="del">
        <pc:chgData name="Georgina Alexander" userId="26b03bdabe4e8a86" providerId="LiveId" clId="{6B2D82B9-59B8-4EAB-A083-1E695C114898}" dt="2024-04-30T14:55:07.902" v="167" actId="47"/>
        <pc:sldMkLst>
          <pc:docMk/>
          <pc:sldMk cId="3470132587" sldId="387"/>
        </pc:sldMkLst>
      </pc:sldChg>
      <pc:sldChg chg="del">
        <pc:chgData name="Georgina Alexander" userId="26b03bdabe4e8a86" providerId="LiveId" clId="{6B2D82B9-59B8-4EAB-A083-1E695C114898}" dt="2024-04-30T14:55:07.902" v="167" actId="47"/>
        <pc:sldMkLst>
          <pc:docMk/>
          <pc:sldMk cId="3693929642" sldId="388"/>
        </pc:sldMkLst>
      </pc:sldChg>
      <pc:sldChg chg="del">
        <pc:chgData name="Georgina Alexander" userId="26b03bdabe4e8a86" providerId="LiveId" clId="{6B2D82B9-59B8-4EAB-A083-1E695C114898}" dt="2024-04-30T13:50:48.086" v="6" actId="47"/>
        <pc:sldMkLst>
          <pc:docMk/>
          <pc:sldMk cId="844564741" sldId="389"/>
        </pc:sldMkLst>
      </pc:sldChg>
      <pc:sldChg chg="del">
        <pc:chgData name="Georgina Alexander" userId="26b03bdabe4e8a86" providerId="LiveId" clId="{6B2D82B9-59B8-4EAB-A083-1E695C114898}" dt="2024-04-30T13:50:20.405" v="2" actId="47"/>
        <pc:sldMkLst>
          <pc:docMk/>
          <pc:sldMk cId="3924358514" sldId="390"/>
        </pc:sldMkLst>
      </pc:sldChg>
      <pc:sldChg chg="del">
        <pc:chgData name="Georgina Alexander" userId="26b03bdabe4e8a86" providerId="LiveId" clId="{6B2D82B9-59B8-4EAB-A083-1E695C114898}" dt="2024-04-30T13:50:17.822" v="1" actId="47"/>
        <pc:sldMkLst>
          <pc:docMk/>
          <pc:sldMk cId="2233715213" sldId="392"/>
        </pc:sldMkLst>
      </pc:sldChg>
      <pc:sldChg chg="del">
        <pc:chgData name="Georgina Alexander" userId="26b03bdabe4e8a86" providerId="LiveId" clId="{6B2D82B9-59B8-4EAB-A083-1E695C114898}" dt="2024-04-30T13:50:45.125" v="5" actId="47"/>
        <pc:sldMkLst>
          <pc:docMk/>
          <pc:sldMk cId="3948238114" sldId="393"/>
        </pc:sldMkLst>
      </pc:sldChg>
      <pc:sldChg chg="del">
        <pc:chgData name="Georgina Alexander" userId="26b03bdabe4e8a86" providerId="LiveId" clId="{6B2D82B9-59B8-4EAB-A083-1E695C114898}" dt="2024-04-30T13:50:26.630" v="3" actId="47"/>
        <pc:sldMkLst>
          <pc:docMk/>
          <pc:sldMk cId="2662085206" sldId="395"/>
        </pc:sldMkLst>
      </pc:sldChg>
      <pc:sldChg chg="del">
        <pc:chgData name="Georgina Alexander" userId="26b03bdabe4e8a86" providerId="LiveId" clId="{6B2D82B9-59B8-4EAB-A083-1E695C114898}" dt="2024-04-30T13:50:31.091" v="4" actId="47"/>
        <pc:sldMkLst>
          <pc:docMk/>
          <pc:sldMk cId="1187569311" sldId="398"/>
        </pc:sldMkLst>
      </pc:sldChg>
      <pc:sldChg chg="del">
        <pc:chgData name="Georgina Alexander" userId="26b03bdabe4e8a86" providerId="LiveId" clId="{6B2D82B9-59B8-4EAB-A083-1E695C114898}" dt="2024-04-30T13:50:11.990" v="0" actId="47"/>
        <pc:sldMkLst>
          <pc:docMk/>
          <pc:sldMk cId="3225324976" sldId="401"/>
        </pc:sldMkLst>
      </pc:sldChg>
      <pc:sldChg chg="del">
        <pc:chgData name="Georgina Alexander" userId="26b03bdabe4e8a86" providerId="LiveId" clId="{6B2D82B9-59B8-4EAB-A083-1E695C114898}" dt="2024-04-30T13:50:11.990" v="0" actId="47"/>
        <pc:sldMkLst>
          <pc:docMk/>
          <pc:sldMk cId="938302546" sldId="402"/>
        </pc:sldMkLst>
      </pc:sldChg>
      <pc:sldChg chg="del">
        <pc:chgData name="Georgina Alexander" userId="26b03bdabe4e8a86" providerId="LiveId" clId="{6B2D82B9-59B8-4EAB-A083-1E695C114898}" dt="2024-04-30T13:50:11.990" v="0" actId="47"/>
        <pc:sldMkLst>
          <pc:docMk/>
          <pc:sldMk cId="1324782025" sldId="403"/>
        </pc:sldMkLst>
      </pc:sldChg>
      <pc:sldChg chg="del">
        <pc:chgData name="Georgina Alexander" userId="26b03bdabe4e8a86" providerId="LiveId" clId="{6B2D82B9-59B8-4EAB-A083-1E695C114898}" dt="2024-04-30T13:50:11.990" v="0" actId="47"/>
        <pc:sldMkLst>
          <pc:docMk/>
          <pc:sldMk cId="3312140166" sldId="404"/>
        </pc:sldMkLst>
      </pc:sldChg>
      <pc:sldChg chg="del">
        <pc:chgData name="Georgina Alexander" userId="26b03bdabe4e8a86" providerId="LiveId" clId="{6B2D82B9-59B8-4EAB-A083-1E695C114898}" dt="2024-04-30T13:50:11.990" v="0" actId="47"/>
        <pc:sldMkLst>
          <pc:docMk/>
          <pc:sldMk cId="3202788914" sldId="405"/>
        </pc:sldMkLst>
      </pc:sldChg>
      <pc:sldChg chg="del">
        <pc:chgData name="Georgina Alexander" userId="26b03bdabe4e8a86" providerId="LiveId" clId="{6B2D82B9-59B8-4EAB-A083-1E695C114898}" dt="2024-04-30T13:50:11.990" v="0" actId="47"/>
        <pc:sldMkLst>
          <pc:docMk/>
          <pc:sldMk cId="3332495446" sldId="406"/>
        </pc:sldMkLst>
      </pc:sldChg>
      <pc:sldChg chg="del">
        <pc:chgData name="Georgina Alexander" userId="26b03bdabe4e8a86" providerId="LiveId" clId="{6B2D82B9-59B8-4EAB-A083-1E695C114898}" dt="2024-04-30T13:50:11.990" v="0" actId="47"/>
        <pc:sldMkLst>
          <pc:docMk/>
          <pc:sldMk cId="3314767613" sldId="407"/>
        </pc:sldMkLst>
      </pc:sldChg>
      <pc:sldChg chg="del">
        <pc:chgData name="Georgina Alexander" userId="26b03bdabe4e8a86" providerId="LiveId" clId="{6B2D82B9-59B8-4EAB-A083-1E695C114898}" dt="2024-04-30T13:50:11.990" v="0" actId="47"/>
        <pc:sldMkLst>
          <pc:docMk/>
          <pc:sldMk cId="3942082057" sldId="408"/>
        </pc:sldMkLst>
      </pc:sldChg>
      <pc:sldChg chg="del">
        <pc:chgData name="Georgina Alexander" userId="26b03bdabe4e8a86" providerId="LiveId" clId="{6B2D82B9-59B8-4EAB-A083-1E695C114898}" dt="2024-04-30T13:50:11.990" v="0" actId="47"/>
        <pc:sldMkLst>
          <pc:docMk/>
          <pc:sldMk cId="3747212962" sldId="409"/>
        </pc:sldMkLst>
      </pc:sldChg>
      <pc:sldChg chg="del">
        <pc:chgData name="Georgina Alexander" userId="26b03bdabe4e8a86" providerId="LiveId" clId="{6B2D82B9-59B8-4EAB-A083-1E695C114898}" dt="2024-04-30T13:50:11.990" v="0" actId="47"/>
        <pc:sldMkLst>
          <pc:docMk/>
          <pc:sldMk cId="3582254624" sldId="410"/>
        </pc:sldMkLst>
      </pc:sldChg>
      <pc:sldChg chg="del">
        <pc:chgData name="Georgina Alexander" userId="26b03bdabe4e8a86" providerId="LiveId" clId="{6B2D82B9-59B8-4EAB-A083-1E695C114898}" dt="2024-04-30T13:50:11.990" v="0" actId="47"/>
        <pc:sldMkLst>
          <pc:docMk/>
          <pc:sldMk cId="3895710465" sldId="4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418C-6776-E559-AF50-EF6136B9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8CAC-87CE-21D6-D702-FB20AF1D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D601-25B4-D13C-8533-6EA011C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2899-5BD5-3FF1-0654-5F0FE29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994C-A6B8-058D-1D16-D180B933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6D8-B18B-8844-4835-1E7E143B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1552-AD1C-887B-4508-8000483F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80A8-FD05-6E5F-4642-36E7D22D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0301-7BE6-FBBC-97B1-D7CCED6C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8170-A9BC-7820-F3AA-986A796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5C2BE-501D-3F9F-A4C4-15200BC58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96058-C27E-B8A6-769D-E8A7A215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5E19-ED10-F531-9CE7-056F9FA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4970-BA73-85A9-4F5E-3635C57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79BF-FA4D-577B-1B69-BC4CC88D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836-F007-CBEA-3A1C-286218FF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B446-4D69-85C8-9243-8AD1C084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DD5-3FCD-5741-9024-338C0909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70D2-C764-F187-050C-734D67A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8177-A594-CFFF-E9D3-2419439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E935-0067-ADEB-AB92-7DDDE235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81B6-B6EB-7AE7-ED11-C1EEE496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7497-BD70-7B68-3848-4F4116AE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90B6A-984C-362B-2821-75ADC3D9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E159-7EBB-335C-2224-6B7DB030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BDB5-62E2-1B63-6D8E-6D95561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461-5D53-892A-233C-65CE1E48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63762-B16E-C814-2CFD-AAF7C9D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FB09-FEC5-0C10-78E9-AC8B6A5E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BAFF-AED8-4DE6-3674-CCBB34D4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DAF04-6B50-2323-7127-D11727DB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9B9B-FB45-C16A-6E26-5E479DC5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9721-CF57-A9B0-735B-864FF03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204D6-66A4-B480-8CF7-35F653D5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436D0-F350-6E93-91B7-59C56D76A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CAF41-6516-E1E6-A1D3-5E728B20B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516E-4194-740A-74A4-2C82E07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E6C10-A355-B862-F9C0-9591E492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92D45-A797-5438-1295-5DD8D2C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5BCA-619E-44EF-98DC-5D000FC0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0145-8E98-82B6-3397-B96A06E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7D0E8-5637-E2B4-AACD-FDB17BC3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F4403-F95E-588B-69BD-41C1BBB7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B09BE-0E35-6A53-D3AA-B524653C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C0180-950E-5540-ACB9-8DE4F6C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1592-078F-69CA-FBDC-B54A67EE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9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C3E0-B6DA-C751-7342-70D4119F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B942-EBB5-DDCC-A59F-DBF68D1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B59F-D150-8231-69BC-7C232B46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0915-B68F-EACE-68A4-2D636DD1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DE552-6F7E-5728-5BC3-F71FDCE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9BDC-589B-7C30-E9C2-25A66DBB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8239-2A72-6865-EF3F-A3B223F9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B5599-F2E6-3EF4-3A07-815B95B91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091D-09F9-0D2B-8F44-F6F45004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B97F7-3266-BEBD-443A-4C68F26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B82D8-98D8-86B5-B7C0-1AB34523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E718F-C4D3-3D9E-303B-6C2A764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F169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93F72-0D2C-F215-EA84-3B63E2B1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806B4-4517-FEEF-1A16-96B5A0CE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3294-AB0D-0E36-0252-D91040D9E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65C25-398F-4541-803D-6BCBF9136C71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C1E0-5D77-D786-F3B6-4FBE6D74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BA4C-BC1D-DAA8-6985-B2A92F67C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8.wav"/><Relationship Id="rId7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9.wa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0.wav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4.wav"/><Relationship Id="rId7" Type="http://schemas.openxmlformats.org/officeDocument/2006/relationships/image" Target="../media/image1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5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4.wav"/><Relationship Id="rId7" Type="http://schemas.openxmlformats.org/officeDocument/2006/relationships/audio" Target="../media/audio15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4.wav"/><Relationship Id="rId7" Type="http://schemas.openxmlformats.org/officeDocument/2006/relationships/image" Target="../media/image14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7.wav"/><Relationship Id="rId4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4.wav"/><Relationship Id="rId7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audio" Target="../media/audio18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7C917-01C4-98E0-1345-DA517792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" y="57480"/>
            <a:ext cx="12055736" cy="6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2186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816991"/>
          </a:xfrm>
          <a:prstGeom prst="wedgeEllipseCallout">
            <a:avLst>
              <a:gd name="adj1" fmla="val -53890"/>
              <a:gd name="adj2" fmla="val 1716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530483" y="1348008"/>
            <a:ext cx="63009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Now for today’s learning.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You will see the </a:t>
            </a:r>
            <a:r>
              <a:rPr lang="en-US" sz="4000" dirty="0">
                <a:solidFill>
                  <a:srgbClr val="00B050"/>
                </a:solidFill>
                <a:latin typeface="Primary Magic Font" panose="02000503000000000000" pitchFamily="2" charset="0"/>
              </a:rPr>
              <a:t>grapheme</a:t>
            </a:r>
            <a:r>
              <a:rPr lang="en-US" sz="4000" dirty="0">
                <a:latin typeface="Primary Magic Font" panose="02000503000000000000" pitchFamily="2" charset="0"/>
              </a:rPr>
              <a:t> and hear the </a:t>
            </a:r>
            <a:r>
              <a:rPr lang="en-US" sz="4000" dirty="0">
                <a:solidFill>
                  <a:srgbClr val="FF0000"/>
                </a:solidFill>
                <a:latin typeface="Primary Magic Font" panose="02000503000000000000" pitchFamily="2" charset="0"/>
              </a:rPr>
              <a:t>phoneme</a:t>
            </a:r>
            <a:r>
              <a:rPr lang="en-US" sz="4000" dirty="0">
                <a:latin typeface="Primary Magic Font" panose="02000503000000000000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Are you ready?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32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61519-9500-B0F6-0703-D7D9287407F0}"/>
              </a:ext>
            </a:extLst>
          </p:cNvPr>
          <p:cNvSpPr txBox="1">
            <a:spLocks noChangeArrowheads="1"/>
          </p:cNvSpPr>
          <p:nvPr/>
        </p:nvSpPr>
        <p:spPr>
          <a:xfrm>
            <a:off x="2583534" y="4862323"/>
            <a:ext cx="6819773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2100" dirty="0">
                <a:latin typeface="Primary Magic Font New" panose="02000503000000000000" pitchFamily="2" charset="0"/>
              </a:rPr>
              <a:t>ck</a:t>
            </a:r>
            <a:endParaRPr lang="en-GB" altLang="en-US" sz="52100" dirty="0">
              <a:latin typeface="Primary Magic Font New" panose="02000503000000000000" pitchFamily="2" charset="0"/>
            </a:endParaRPr>
          </a:p>
        </p:txBody>
      </p:sp>
      <p:pic>
        <p:nvPicPr>
          <p:cNvPr id="14" name="Picture 13" descr="A blue button with a white arrow&#10;&#10;Description automatically generated">
            <a:hlinkClick r:id="" action="ppaction://noaction">
              <a:snd r:embed="rId2" name="c.wav"/>
            </a:hlinkClick>
            <a:extLst>
              <a:ext uri="{FF2B5EF4-FFF2-40B4-BE49-F238E27FC236}">
                <a16:creationId xmlns:a16="http://schemas.microsoft.com/office/drawing/2014/main" id="{4090A88D-7BDC-B66F-69BA-269B47EA3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370427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55559"/>
            <a:ext cx="578644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" panose="02000503000000000000" pitchFamily="2" charset="0"/>
              </a:rPr>
              <a:t>Which word ends with </a:t>
            </a:r>
            <a:r>
              <a:rPr lang="en-US" sz="8000" b="1" dirty="0">
                <a:solidFill>
                  <a:srgbClr val="0070C0"/>
                </a:solidFill>
                <a:latin typeface="Primary Magic Font" panose="02000503000000000000" pitchFamily="2" charset="0"/>
              </a:rPr>
              <a:t>ck</a:t>
            </a:r>
            <a:r>
              <a:rPr lang="en-US" sz="6000" dirty="0">
                <a:latin typeface="Primary Magic Font" panose="02000503000000000000" pitchFamily="2" charset="0"/>
              </a:rPr>
              <a:t>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7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633C6A-F7A1-0608-618E-045C39B60F41}"/>
              </a:ext>
            </a:extLst>
          </p:cNvPr>
          <p:cNvSpPr txBox="1"/>
          <p:nvPr/>
        </p:nvSpPr>
        <p:spPr>
          <a:xfrm>
            <a:off x="2311021" y="383711"/>
            <a:ext cx="742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rimary Magic Font" panose="02000503000000000000" pitchFamily="2" charset="0"/>
              </a:rPr>
              <a:t>Click on the picture that ends with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94341-B06B-EE74-F269-A439B37C8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30" y="1392592"/>
            <a:ext cx="3415970" cy="1737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07F43-E807-988E-A45D-C180365D0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7788" y="1333392"/>
            <a:ext cx="1938171" cy="1762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D03E4F-0CE7-1357-AFE7-0D338A12BB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192" y="4169392"/>
            <a:ext cx="1569075" cy="20246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2A7CA-211C-5BCE-12CD-4C6BAA94B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7005">
            <a:off x="7728742" y="3747181"/>
            <a:ext cx="1570794" cy="2765851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A0F99B7-6798-29E1-6C19-9381E68CD32D}"/>
              </a:ext>
            </a:extLst>
          </p:cNvPr>
          <p:cNvSpPr txBox="1">
            <a:spLocks noChangeArrowheads="1"/>
          </p:cNvSpPr>
          <p:nvPr/>
        </p:nvSpPr>
        <p:spPr>
          <a:xfrm>
            <a:off x="3334161" y="2308343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0200" dirty="0">
                <a:latin typeface="Primary Magic Font New" panose="02000503000000000000" pitchFamily="2" charset="0"/>
              </a:rPr>
              <a:t>ck</a:t>
            </a:r>
            <a:endParaRPr lang="en-GB" altLang="en-US" sz="30200" dirty="0">
              <a:latin typeface="Primary Magic Font New" panose="02000503000000000000" pitchFamily="2" charset="0"/>
            </a:endParaRPr>
          </a:p>
        </p:txBody>
      </p:sp>
      <p:pic>
        <p:nvPicPr>
          <p:cNvPr id="17" name="Picture 16" descr="A red and green arrows&#10;&#10;Description automatically generated">
            <a:extLst>
              <a:ext uri="{FF2B5EF4-FFF2-40B4-BE49-F238E27FC236}">
                <a16:creationId xmlns:a16="http://schemas.microsoft.com/office/drawing/2014/main" id="{5A8F5A8F-5523-D0BE-AB95-EF1CBF212B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27"/>
          <a:stretch/>
        </p:blipFill>
        <p:spPr>
          <a:xfrm>
            <a:off x="8586571" y="4492437"/>
            <a:ext cx="1620606" cy="1785864"/>
          </a:xfrm>
          <a:prstGeom prst="rect">
            <a:avLst/>
          </a:prstGeom>
        </p:spPr>
      </p:pic>
      <p:pic>
        <p:nvPicPr>
          <p:cNvPr id="18" name="Picture 17" descr="A red and green arrows&#10;&#10;Description automatically generated">
            <a:extLst>
              <a:ext uri="{FF2B5EF4-FFF2-40B4-BE49-F238E27FC236}">
                <a16:creationId xmlns:a16="http://schemas.microsoft.com/office/drawing/2014/main" id="{D199A4C5-FA50-724F-F80D-9BB7E61FC3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9089761" y="2186323"/>
            <a:ext cx="1296539" cy="1390446"/>
          </a:xfrm>
          <a:prstGeom prst="rect">
            <a:avLst/>
          </a:prstGeom>
        </p:spPr>
      </p:pic>
      <p:pic>
        <p:nvPicPr>
          <p:cNvPr id="19" name="Picture 18" descr="A red and green arrows&#10;&#10;Description automatically generated">
            <a:extLst>
              <a:ext uri="{FF2B5EF4-FFF2-40B4-BE49-F238E27FC236}">
                <a16:creationId xmlns:a16="http://schemas.microsoft.com/office/drawing/2014/main" id="{B84303B5-3F74-8844-8997-427705EB94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3592694" y="4604803"/>
            <a:ext cx="1296539" cy="1390446"/>
          </a:xfrm>
          <a:prstGeom prst="rect">
            <a:avLst/>
          </a:prstGeom>
        </p:spPr>
      </p:pic>
      <p:pic>
        <p:nvPicPr>
          <p:cNvPr id="20" name="Picture 19" descr="A red and green arrows&#10;&#10;Description automatically generated">
            <a:extLst>
              <a:ext uri="{FF2B5EF4-FFF2-40B4-BE49-F238E27FC236}">
                <a16:creationId xmlns:a16="http://schemas.microsoft.com/office/drawing/2014/main" id="{74F423EA-C11A-1741-A483-0605CBD647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2892461" y="2016803"/>
            <a:ext cx="1296539" cy="13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8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ll done (za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823263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556008"/>
            <a:ext cx="578644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" panose="02000503000000000000" pitchFamily="2" charset="0"/>
              </a:rPr>
              <a:t>Can you write </a:t>
            </a:r>
            <a:r>
              <a:rPr lang="en-US" sz="7200" b="1" dirty="0">
                <a:solidFill>
                  <a:srgbClr val="0070C0"/>
                </a:solidFill>
                <a:latin typeface="Primary Magic Font" panose="02000503000000000000" pitchFamily="2" charset="0"/>
              </a:rPr>
              <a:t>ck</a:t>
            </a:r>
            <a:r>
              <a:rPr lang="en-US" sz="6000" dirty="0">
                <a:latin typeface="Primary Magic Font" panose="02000503000000000000" pitchFamily="2" charset="0"/>
              </a:rPr>
              <a:t> in the air?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cartoon of a child pointing&#10;&#10;Description automatically generated">
            <a:extLst>
              <a:ext uri="{FF2B5EF4-FFF2-40B4-BE49-F238E27FC236}">
                <a16:creationId xmlns:a16="http://schemas.microsoft.com/office/drawing/2014/main" id="{0B70B4C7-5980-E108-86E1-29EADC89C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501" y="1704263"/>
            <a:ext cx="4482904" cy="75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61519-9500-B0F6-0703-D7D9287407F0}"/>
              </a:ext>
            </a:extLst>
          </p:cNvPr>
          <p:cNvSpPr txBox="1">
            <a:spLocks noChangeArrowheads="1"/>
          </p:cNvSpPr>
          <p:nvPr/>
        </p:nvSpPr>
        <p:spPr>
          <a:xfrm>
            <a:off x="3502357" y="4604117"/>
            <a:ext cx="6865263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2100" dirty="0">
                <a:latin typeface="Primary Magic Font New" panose="02000503000000000000" pitchFamily="2" charset="0"/>
              </a:rPr>
              <a:t>ck</a:t>
            </a:r>
            <a:endParaRPr lang="en-GB" altLang="en-US" sz="52100" dirty="0">
              <a:latin typeface="Primary Magic Font New" panose="02000503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B2DC8A-59B0-2B56-C16A-4D5983984BAE}"/>
              </a:ext>
            </a:extLst>
          </p:cNvPr>
          <p:cNvSpPr/>
          <p:nvPr/>
        </p:nvSpPr>
        <p:spPr>
          <a:xfrm>
            <a:off x="6046585" y="2537971"/>
            <a:ext cx="436728" cy="3957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BF037D7-2AA8-DC92-D556-365AA471B29E}"/>
              </a:ext>
            </a:extLst>
          </p:cNvPr>
          <p:cNvSpPr/>
          <p:nvPr/>
        </p:nvSpPr>
        <p:spPr>
          <a:xfrm rot="6713675">
            <a:off x="5917025" y="2255627"/>
            <a:ext cx="259307" cy="723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artoon of a child pointing&#10;&#10;Description automatically generated">
            <a:extLst>
              <a:ext uri="{FF2B5EF4-FFF2-40B4-BE49-F238E27FC236}">
                <a16:creationId xmlns:a16="http://schemas.microsoft.com/office/drawing/2014/main" id="{8FCF85D7-C770-831E-AC89-8FC7B1973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0948" y="1473442"/>
            <a:ext cx="2086406" cy="352164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7CE60320-C32D-E858-E2C3-1ECFE8A51630}"/>
              </a:ext>
            </a:extLst>
          </p:cNvPr>
          <p:cNvSpPr/>
          <p:nvPr/>
        </p:nvSpPr>
        <p:spPr>
          <a:xfrm>
            <a:off x="7475241" y="1247646"/>
            <a:ext cx="259307" cy="723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CBEC0E-5BAF-DDE1-6AEA-BB170D09FC23}"/>
              </a:ext>
            </a:extLst>
          </p:cNvPr>
          <p:cNvSpPr/>
          <p:nvPr/>
        </p:nvSpPr>
        <p:spPr>
          <a:xfrm>
            <a:off x="7398296" y="1049754"/>
            <a:ext cx="436728" cy="3957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tart on red dot.wav"/>
          </p:stSnd>
        </p:sndAc>
      </p:transition>
    </mc:Choice>
    <mc:Fallback xmlns="">
      <p:transition spd="slow">
        <p:sndAc>
          <p:stSnd>
            <p:snd r:embed="rId5" name="start on red dot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6"/>
            <a:ext cx="7849772" cy="3822762"/>
          </a:xfrm>
          <a:prstGeom prst="wedgeEllipseCallout">
            <a:avLst>
              <a:gd name="adj1" fmla="val -52673"/>
              <a:gd name="adj2" fmla="val 4727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349593" y="720227"/>
            <a:ext cx="66627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rimary Magic Font" panose="02000503000000000000" pitchFamily="2" charset="0"/>
              </a:rPr>
              <a:t>Can you write </a:t>
            </a:r>
            <a:r>
              <a:rPr lang="en-US" sz="7200" b="1" dirty="0">
                <a:solidFill>
                  <a:srgbClr val="0070C0"/>
                </a:solidFill>
                <a:latin typeface="Primary Magic Font" panose="02000503000000000000" pitchFamily="2" charset="0"/>
              </a:rPr>
              <a:t>ck</a:t>
            </a:r>
            <a:r>
              <a:rPr lang="en-US" sz="6000" dirty="0">
                <a:latin typeface="Primary Magic Font" panose="02000503000000000000" pitchFamily="2" charset="0"/>
              </a:rPr>
              <a:t> on your whiteboard?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white rectangular frame with black border&#10;&#10;Description automatically generated">
            <a:extLst>
              <a:ext uri="{FF2B5EF4-FFF2-40B4-BE49-F238E27FC236}">
                <a16:creationId xmlns:a16="http://schemas.microsoft.com/office/drawing/2014/main" id="{E57427E5-5BFC-76A5-7A55-326BA99F7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154">
            <a:off x="4006570" y="4216657"/>
            <a:ext cx="2558003" cy="18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7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C4C1009-D86B-61C1-3C11-9434DCECF30A}"/>
              </a:ext>
            </a:extLst>
          </p:cNvPr>
          <p:cNvSpPr txBox="1">
            <a:spLocks noChangeArrowheads="1"/>
          </p:cNvSpPr>
          <p:nvPr/>
        </p:nvSpPr>
        <p:spPr>
          <a:xfrm>
            <a:off x="3502357" y="4604117"/>
            <a:ext cx="6865263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2100" dirty="0">
                <a:latin typeface="Primary Magic Font New" panose="02000503000000000000" pitchFamily="2" charset="0"/>
              </a:rPr>
              <a:t>ck</a:t>
            </a:r>
            <a:endParaRPr lang="en-GB" altLang="en-US" sz="52100" dirty="0">
              <a:latin typeface="Primary Magic Font New" panose="02000503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AF74724-D3C9-3528-451D-0053BDAA27D8}"/>
              </a:ext>
            </a:extLst>
          </p:cNvPr>
          <p:cNvSpPr/>
          <p:nvPr/>
        </p:nvSpPr>
        <p:spPr>
          <a:xfrm>
            <a:off x="6046585" y="2537971"/>
            <a:ext cx="436728" cy="3957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DB74FD0-5E21-09BB-60E5-0D8E786A09FF}"/>
              </a:ext>
            </a:extLst>
          </p:cNvPr>
          <p:cNvSpPr/>
          <p:nvPr/>
        </p:nvSpPr>
        <p:spPr>
          <a:xfrm rot="6713675">
            <a:off x="5917025" y="2255627"/>
            <a:ext cx="259307" cy="723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artoon of a child pointing&#10;&#10;Description automatically generated">
            <a:extLst>
              <a:ext uri="{FF2B5EF4-FFF2-40B4-BE49-F238E27FC236}">
                <a16:creationId xmlns:a16="http://schemas.microsoft.com/office/drawing/2014/main" id="{3ED14991-F1E1-713B-917C-BB79B3D44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0948" y="1473442"/>
            <a:ext cx="2086406" cy="352164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3AB82003-4637-F175-000A-F9D846C6B2A3}"/>
              </a:ext>
            </a:extLst>
          </p:cNvPr>
          <p:cNvSpPr/>
          <p:nvPr/>
        </p:nvSpPr>
        <p:spPr>
          <a:xfrm>
            <a:off x="7475241" y="1247646"/>
            <a:ext cx="259307" cy="723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0158A7-B486-5D3E-2B43-DECADCF573BA}"/>
              </a:ext>
            </a:extLst>
          </p:cNvPr>
          <p:cNvSpPr/>
          <p:nvPr/>
        </p:nvSpPr>
        <p:spPr>
          <a:xfrm>
            <a:off x="7398296" y="1049754"/>
            <a:ext cx="436728" cy="3957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tart in right place.wav"/>
          </p:stSnd>
        </p:sndAc>
      </p:transition>
    </mc:Choice>
    <mc:Fallback xmlns="">
      <p:transition spd="slow">
        <p:sndAc>
          <p:stSnd>
            <p:snd r:embed="rId5" name="start in right plac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370427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508779"/>
            <a:ext cx="578644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" panose="02000503000000000000" pitchFamily="2" charset="0"/>
              </a:rPr>
              <a:t>Can you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" panose="02000503000000000000" pitchFamily="2" charset="0"/>
              </a:rPr>
              <a:t>read</a:t>
            </a:r>
            <a:r>
              <a:rPr lang="en-US" sz="6000" dirty="0">
                <a:latin typeface="Primary Magic Font" panose="02000503000000000000" pitchFamily="2" charset="0"/>
              </a:rPr>
              <a:t> and </a:t>
            </a: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imary Magic Font" panose="02000503000000000000" pitchFamily="2" charset="0"/>
              </a:rPr>
              <a:t>spell</a:t>
            </a:r>
            <a:r>
              <a:rPr lang="en-US" sz="6000" dirty="0">
                <a:latin typeface="Primary Magic Font" panose="02000503000000000000" pitchFamily="2" charset="0"/>
              </a:rPr>
              <a:t> these words?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2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334" y="310673"/>
            <a:ext cx="247325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k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89" y="382110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i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976" y="310673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ck</a:t>
            </a:r>
            <a:endParaRPr lang="en-GB" altLang="en-US" sz="15000" dirty="0">
              <a:solidFill>
                <a:srgbClr val="FF000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1453" y="4210743"/>
            <a:ext cx="2169093" cy="226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4" name="kick.wav"/>
            </a:hlinkClick>
            <a:extLst>
              <a:ext uri="{FF2B5EF4-FFF2-40B4-BE49-F238E27FC236}">
                <a16:creationId xmlns:a16="http://schemas.microsoft.com/office/drawing/2014/main" id="{824BE7A4-91BE-0363-0E76-D7675DAC3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5 0.02755 C 0.07097 0.03727 0.07474 0.04491 0.08165 0.05278 C 0.08685 0.06551 0.0948 0.07685 0.10339 0.08681 C 0.10612 0.09699 0.11159 0.10347 0.11589 0.11227 C 0.12904 0.13866 0.13633 0.16782 0.15196 0.19282 C 0.15378 0.20579 0.15482 0.21782 0.16094 0.22894 C 0.16159 0.23264 0.16237 0.23588 0.16277 0.23958 C 0.16355 0.24607 0.16394 0.25255 0.16459 0.2588 C 0.16511 0.26088 0.16654 0.26482 0.16654 0.26528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-0.06991 L -0.04258 0.2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43 0.04907 C -0.06302 0.07338 -0.08971 0.08611 -0.11198 0.10093 C -0.11836 0.10532 -0.12396 0.11181 -0.13125 0.11574 C -0.16523 0.13542 -0.11744 0.10093 -0.15299 0.12755 C -0.1608 0.14097 -0.1651 0.15509 -0.172 0.16852 C -0.17382 0.18542 -0.17799 0.19607 -0.18502 0.21157 C -0.18776 0.21736 -0.18958 0.22477 -0.19349 0.22986 C -0.19804 0.23611 -0.20312 0.24213 -0.20846 0.24815 C -0.21119 0.25208 -0.21419 0.25648 -0.21705 0.26042 C -0.21849 0.26227 -0.22252 0.2625 -0.22252 0.26389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1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366825"/>
          </a:xfrm>
          <a:prstGeom prst="wedgeEllipseCallout">
            <a:avLst>
              <a:gd name="adj1" fmla="val -53317"/>
              <a:gd name="adj2" fmla="val 237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5043268" y="573626"/>
            <a:ext cx="527538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rimary Magic Font" panose="02000503000000000000" pitchFamily="2" charset="0"/>
              </a:rPr>
              <a:t>Welcome to </a:t>
            </a:r>
          </a:p>
          <a:p>
            <a:pPr algn="ctr"/>
            <a:r>
              <a:rPr lang="en-US" sz="3600" b="1" dirty="0">
                <a:solidFill>
                  <a:srgbClr val="9F169F"/>
                </a:solidFill>
                <a:latin typeface="Primary Magic Font" panose="02000503000000000000" pitchFamily="2" charset="0"/>
              </a:rPr>
              <a:t>Primary Magic Phonics</a:t>
            </a:r>
            <a:r>
              <a:rPr lang="en-US" sz="3600" dirty="0">
                <a:latin typeface="Primary Magic Font" panose="02000503000000000000" pitchFamily="2" charset="0"/>
              </a:rPr>
              <a:t>!</a:t>
            </a:r>
          </a:p>
          <a:p>
            <a:pPr algn="ctr"/>
            <a:endParaRPr lang="en-US" sz="1050" dirty="0">
              <a:latin typeface="Primary Magic Font" panose="02000503000000000000" pitchFamily="2" charset="0"/>
            </a:endParaRPr>
          </a:p>
          <a:p>
            <a:pPr algn="ctr"/>
            <a:r>
              <a:rPr lang="en-US" sz="3600" dirty="0">
                <a:latin typeface="Primary Magic Font" panose="02000503000000000000" pitchFamily="2" charset="0"/>
              </a:rPr>
              <a:t>Today we are learning…</a:t>
            </a:r>
          </a:p>
          <a:p>
            <a:pPr algn="ctr"/>
            <a:endParaRPr lang="en-US" sz="400" dirty="0">
              <a:latin typeface="Primary Magic Font New" panose="020005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FF8C8-16FF-697D-34DA-265A3EBDA015}"/>
              </a:ext>
            </a:extLst>
          </p:cNvPr>
          <p:cNvSpPr txBox="1"/>
          <p:nvPr/>
        </p:nvSpPr>
        <p:spPr>
          <a:xfrm>
            <a:off x="6086219" y="1994970"/>
            <a:ext cx="31894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70C0"/>
                </a:solidFill>
                <a:latin typeface="Primary Magic Font New" panose="02000503000000000000" pitchFamily="2" charset="0"/>
              </a:rPr>
              <a:t>ck</a:t>
            </a:r>
            <a:endParaRPr lang="en-GB" sz="19900" b="1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07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c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k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i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ck</a:t>
            </a:r>
            <a:endParaRPr lang="en-GB" altLang="en-US" sz="10000" dirty="0">
              <a:solidFill>
                <a:srgbClr val="FF0000"/>
              </a:solidFill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i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4731" y="362286"/>
            <a:ext cx="2800641" cy="29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2" name="c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6" name="kick.wav"/>
            </a:hlinkClick>
            <a:extLst>
              <a:ext uri="{FF2B5EF4-FFF2-40B4-BE49-F238E27FC236}">
                <a16:creationId xmlns:a16="http://schemas.microsoft.com/office/drawing/2014/main" id="{C1164386-40E0-C8D2-9DEE-6E452A836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334" y="310673"/>
            <a:ext cx="247325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s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89" y="382110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a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976" y="310673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ck</a:t>
            </a:r>
            <a:endParaRPr lang="en-GB" altLang="en-US" sz="15000" dirty="0">
              <a:solidFill>
                <a:srgbClr val="FF000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62503" y="4008592"/>
            <a:ext cx="2066993" cy="26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sack.wav"/>
            </a:hlinkClick>
            <a:extLst>
              <a:ext uri="{FF2B5EF4-FFF2-40B4-BE49-F238E27FC236}">
                <a16:creationId xmlns:a16="http://schemas.microsoft.com/office/drawing/2014/main" id="{824BE7A4-91BE-0363-0E76-D7675DAC3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4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5 0.02755 C 0.07097 0.03727 0.07474 0.04491 0.08165 0.05278 C 0.08685 0.06551 0.0948 0.07685 0.10339 0.08681 C 0.10612 0.09699 0.11159 0.10347 0.11589 0.11227 C 0.12904 0.13866 0.13633 0.16782 0.15196 0.19282 C 0.15378 0.20579 0.15482 0.21782 0.16094 0.22894 C 0.16159 0.23264 0.16237 0.23588 0.16277 0.23958 C 0.16355 0.24607 0.16394 0.25255 0.16459 0.2588 C 0.16511 0.26088 0.16654 0.26482 0.16654 0.26528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-0.06991 L -0.02461 0.2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43 0.04907 C -0.06093 0.07292 -0.08255 0.08542 -0.10065 0.1 C -0.10573 0.1044 -0.11028 0.11065 -0.11614 0.11482 C -0.14388 0.13403 -0.10507 0.1 -0.13398 0.12616 C -0.14023 0.13958 -0.14375 0.15347 -0.14935 0.16667 C -0.15078 0.18357 -0.15416 0.19398 -0.15989 0.20926 C -0.16211 0.21505 -0.16354 0.22222 -0.16666 0.22732 C -0.17031 0.23357 -0.17448 0.23958 -0.17877 0.24537 C -0.18099 0.24931 -0.18346 0.25347 -0.1858 0.25741 C -0.18685 0.25926 -0.1901 0.25949 -0.1901 0.26111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1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s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s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a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ck</a:t>
            </a:r>
            <a:endParaRPr lang="en-GB" altLang="en-US" sz="10000" dirty="0">
              <a:solidFill>
                <a:srgbClr val="FF0000"/>
              </a:solidFill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a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4018" y="367449"/>
            <a:ext cx="2143964" cy="276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c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7" name="sack.wav"/>
            </a:hlinkClick>
            <a:extLst>
              <a:ext uri="{FF2B5EF4-FFF2-40B4-BE49-F238E27FC236}">
                <a16:creationId xmlns:a16="http://schemas.microsoft.com/office/drawing/2014/main" id="{C1164386-40E0-C8D2-9DEE-6E452A836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334" y="310673"/>
            <a:ext cx="247325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p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89" y="382110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a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976" y="310673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ck</a:t>
            </a:r>
            <a:endParaRPr lang="en-GB" altLang="en-US" sz="15000" dirty="0">
              <a:solidFill>
                <a:srgbClr val="FF000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932" y="3864492"/>
            <a:ext cx="2905585" cy="290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pack.wav"/>
            </a:hlinkClick>
            <a:extLst>
              <a:ext uri="{FF2B5EF4-FFF2-40B4-BE49-F238E27FC236}">
                <a16:creationId xmlns:a16="http://schemas.microsoft.com/office/drawing/2014/main" id="{824BE7A4-91BE-0363-0E76-D7675DAC3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5 0.02755 C 0.07097 0.03727 0.07474 0.04491 0.08165 0.05278 C 0.08685 0.06551 0.0948 0.07685 0.10339 0.08681 C 0.10612 0.09699 0.11159 0.10347 0.11589 0.11227 C 0.12904 0.13866 0.13633 0.16782 0.15196 0.19282 C 0.15378 0.20579 0.15482 0.21782 0.16094 0.22894 C 0.16159 0.23264 0.16237 0.23588 0.16277 0.23958 C 0.16355 0.24607 0.16394 0.25255 0.16459 0.2588 C 0.16511 0.26088 0.16654 0.26482 0.16654 0.26528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-0.06991 L -0.02461 0.2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43 0.04907 C -0.06002 0.07338 -0.07981 0.08634 -0.09622 0.10116 C -0.10091 0.10556 -0.10507 0.11204 -0.11041 0.11597 C -0.13554 0.13588 -0.10026 0.10116 -0.12643 0.12801 C -0.13229 0.14144 -0.13541 0.15556 -0.14049 0.16921 C -0.14179 0.18611 -0.14492 0.19699 -0.15013 0.2125 C -0.15208 0.21829 -0.15351 0.22569 -0.15638 0.23102 C -0.15976 0.23727 -0.16354 0.24329 -0.16744 0.24931 C -0.1694 0.25324 -0.17161 0.25764 -0.17369 0.26157 C -0.17487 0.26343 -0.17773 0.26366 -0.17773 0.26528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5" y="10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p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p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a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ck</a:t>
            </a:r>
            <a:endParaRPr lang="en-GB" altLang="en-US" sz="10000" dirty="0">
              <a:solidFill>
                <a:srgbClr val="FF0000"/>
              </a:solidFill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a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6941" y="248240"/>
            <a:ext cx="2992066" cy="29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c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7" name="pack.wav"/>
            </a:hlinkClick>
            <a:extLst>
              <a:ext uri="{FF2B5EF4-FFF2-40B4-BE49-F238E27FC236}">
                <a16:creationId xmlns:a16="http://schemas.microsoft.com/office/drawing/2014/main" id="{C1164386-40E0-C8D2-9DEE-6E452A836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1002121"/>
            <a:ext cx="578644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Primary Magic Font" panose="02000503000000000000" pitchFamily="2" charset="0"/>
              </a:rPr>
              <a:t>Time for a silly question! Is the answer </a:t>
            </a:r>
            <a:r>
              <a:rPr lang="en-US" sz="54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yes</a:t>
            </a:r>
            <a:r>
              <a:rPr lang="en-US" sz="5400" dirty="0">
                <a:latin typeface="Primary Magic Font" panose="02000503000000000000" pitchFamily="2" charset="0"/>
              </a:rPr>
              <a:t> or </a:t>
            </a:r>
            <a:r>
              <a:rPr lang="en-US" sz="54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no</a:t>
            </a:r>
            <a:r>
              <a:rPr lang="en-US" sz="5400" dirty="0">
                <a:latin typeface="Primary Magic Font" panose="02000503000000000000" pitchFamily="2" charset="0"/>
              </a:rPr>
              <a:t>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43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63A180-B1EC-6469-71FB-33A16AA7F54D}"/>
              </a:ext>
            </a:extLst>
          </p:cNvPr>
          <p:cNvSpPr txBox="1">
            <a:spLocks/>
          </p:cNvSpPr>
          <p:nvPr/>
        </p:nvSpPr>
        <p:spPr bwMode="auto">
          <a:xfrm>
            <a:off x="2425691" y="3791283"/>
            <a:ext cx="7740662" cy="11525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8000" dirty="0">
                <a:latin typeface="Primary Magic Font" panose="02000503000000000000" pitchFamily="2" charset="0"/>
              </a:rPr>
              <a:t>Can a pack kick?</a:t>
            </a:r>
            <a:endParaRPr lang="en-GB" altLang="en-US" sz="8000" dirty="0">
              <a:latin typeface="Primary Magic Font" panose="02000503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D3062A-ABE1-DBCC-ABBC-7BA84BE0FB70}"/>
              </a:ext>
            </a:extLst>
          </p:cNvPr>
          <p:cNvGrpSpPr/>
          <p:nvPr/>
        </p:nvGrpSpPr>
        <p:grpSpPr>
          <a:xfrm>
            <a:off x="4070558" y="5192018"/>
            <a:ext cx="1466907" cy="1195754"/>
            <a:chOff x="4070558" y="5192018"/>
            <a:chExt cx="1466907" cy="1195754"/>
          </a:xfrm>
        </p:grpSpPr>
        <p:sp>
          <p:nvSpPr>
            <p:cNvPr id="9" name="Oval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BA442D-86A7-BEF1-F323-7031AF8F3A59}"/>
                </a:ext>
              </a:extLst>
            </p:cNvPr>
            <p:cNvSpPr/>
            <p:nvPr/>
          </p:nvSpPr>
          <p:spPr>
            <a:xfrm>
              <a:off x="4070558" y="5192018"/>
              <a:ext cx="1466907" cy="1195754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500BA87-09A6-F169-C674-4FA3A1FC3B97}"/>
                </a:ext>
              </a:extLst>
            </p:cNvPr>
            <p:cNvSpPr txBox="1"/>
            <p:nvPr/>
          </p:nvSpPr>
          <p:spPr>
            <a:xfrm>
              <a:off x="4264924" y="5367279"/>
              <a:ext cx="1078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Primary Magic Font" panose="02000503000000000000" pitchFamily="2" charset="0"/>
                </a:rPr>
                <a:t>yes</a:t>
              </a:r>
              <a:endParaRPr lang="en-GB" sz="4000" b="1" dirty="0">
                <a:solidFill>
                  <a:schemeClr val="bg1"/>
                </a:solidFill>
                <a:latin typeface="Primary Magic Font" panose="02000503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302178-A7C4-AAEC-65B4-657AE2960A9D}"/>
              </a:ext>
            </a:extLst>
          </p:cNvPr>
          <p:cNvGrpSpPr/>
          <p:nvPr/>
        </p:nvGrpSpPr>
        <p:grpSpPr>
          <a:xfrm>
            <a:off x="7056201" y="5192018"/>
            <a:ext cx="1466907" cy="1195754"/>
            <a:chOff x="7056201" y="5192018"/>
            <a:chExt cx="1466907" cy="1195754"/>
          </a:xfrm>
        </p:grpSpPr>
        <p:sp>
          <p:nvSpPr>
            <p:cNvPr id="10" name="Oval 9">
              <a:hlinkClick r:id="rId3" action="ppaction://hlinksldjump"/>
              <a:extLst>
                <a:ext uri="{FF2B5EF4-FFF2-40B4-BE49-F238E27FC236}">
                  <a16:creationId xmlns:a16="http://schemas.microsoft.com/office/drawing/2014/main" id="{2A507CBC-FAD6-A628-3C0F-FC3FC6E287ED}"/>
                </a:ext>
              </a:extLst>
            </p:cNvPr>
            <p:cNvSpPr/>
            <p:nvPr/>
          </p:nvSpPr>
          <p:spPr>
            <a:xfrm>
              <a:off x="7056201" y="5192018"/>
              <a:ext cx="1466907" cy="11957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1B6C7657-2BD1-4923-F448-BBA03162BD01}"/>
                </a:ext>
              </a:extLst>
            </p:cNvPr>
            <p:cNvSpPr txBox="1"/>
            <p:nvPr/>
          </p:nvSpPr>
          <p:spPr>
            <a:xfrm>
              <a:off x="7250567" y="5367279"/>
              <a:ext cx="1078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Primary Magic Font" panose="02000503000000000000" pitchFamily="2" charset="0"/>
                </a:rPr>
                <a:t>no</a:t>
              </a:r>
              <a:endParaRPr lang="en-GB" sz="4000" b="1" dirty="0">
                <a:solidFill>
                  <a:schemeClr val="bg1"/>
                </a:solidFill>
                <a:latin typeface="Primary Magic Font" panose="02000503000000000000" pitchFamily="2" charset="0"/>
              </a:endParaRPr>
            </a:p>
          </p:txBody>
        </p:sp>
      </p:grpSp>
      <p:pic>
        <p:nvPicPr>
          <p:cNvPr id="6" name="Picture 5" descr="A cartoon of a backpack&#10;&#10;Description automatically generated">
            <a:extLst>
              <a:ext uri="{FF2B5EF4-FFF2-40B4-BE49-F238E27FC236}">
                <a16:creationId xmlns:a16="http://schemas.microsoft.com/office/drawing/2014/main" id="{7969E92B-1A8F-0F2C-1C11-14126FDA2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55" y="0"/>
            <a:ext cx="3976688" cy="39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DFB58C-6BB2-D72E-18EB-7EB9D1A6E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3201" y="606688"/>
            <a:ext cx="2814520" cy="59523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3A406-4454-0F21-36B6-CFEDAF26B24B}"/>
              </a:ext>
            </a:extLst>
          </p:cNvPr>
          <p:cNvGrpSpPr/>
          <p:nvPr/>
        </p:nvGrpSpPr>
        <p:grpSpPr>
          <a:xfrm>
            <a:off x="4583963" y="2496403"/>
            <a:ext cx="6334836" cy="3167418"/>
            <a:chOff x="4583963" y="2496403"/>
            <a:chExt cx="6334836" cy="3167418"/>
          </a:xfrm>
        </p:grpSpPr>
        <p:pic>
          <p:nvPicPr>
            <p:cNvPr id="16" name="Picture 15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B571B32-26DB-DA86-AD64-EBA464171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963" y="2496403"/>
              <a:ext cx="6334836" cy="3167418"/>
            </a:xfrm>
            <a:prstGeom prst="rect">
              <a:avLst/>
            </a:prstGeom>
          </p:spPr>
        </p:pic>
        <p:sp>
          <p:nvSpPr>
            <p:cNvPr id="17" name="TextBox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189DEF4-9B84-B224-76CB-7F1F5FB40D97}"/>
                </a:ext>
              </a:extLst>
            </p:cNvPr>
            <p:cNvSpPr txBox="1"/>
            <p:nvPr/>
          </p:nvSpPr>
          <p:spPr>
            <a:xfrm>
              <a:off x="5217364" y="3473355"/>
              <a:ext cx="4940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Primary Magic Font" panose="02000503000000000000" pitchFamily="2" charset="0"/>
                </a:rPr>
                <a:t>Try again</a:t>
              </a:r>
              <a:endParaRPr lang="en-GB" sz="6000" b="1" dirty="0">
                <a:latin typeface="Primary Magic Font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6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zac try again.wav"/>
          </p:stSnd>
        </p:sndAc>
      </p:transition>
    </mc:Choice>
    <mc:Fallback xmlns="">
      <p:transition spd="slow" advClick="0">
        <p:sndAc>
          <p:stSnd>
            <p:snd r:embed="rId6" name="zac try again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89A9AE-CA02-4EC3-44BD-79F9D2F1FBFA}"/>
              </a:ext>
            </a:extLst>
          </p:cNvPr>
          <p:cNvSpPr/>
          <p:nvPr/>
        </p:nvSpPr>
        <p:spPr>
          <a:xfrm>
            <a:off x="888833" y="685919"/>
            <a:ext cx="8266630" cy="4533629"/>
          </a:xfrm>
          <a:prstGeom prst="wedgeEllipseCallout">
            <a:avLst>
              <a:gd name="adj1" fmla="val 45688"/>
              <a:gd name="adj2" fmla="val 4195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FFA813-0398-2BC1-71D4-13207F554494}"/>
              </a:ext>
            </a:extLst>
          </p:cNvPr>
          <p:cNvSpPr/>
          <p:nvPr/>
        </p:nvSpPr>
        <p:spPr>
          <a:xfrm>
            <a:off x="1212116" y="1262182"/>
            <a:ext cx="7416824" cy="36317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115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 New" panose="02000503000000000000" pitchFamily="2" charset="0"/>
              </a:rPr>
              <a:t>Fantastic work!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1DBDDE-4315-B53E-4641-C452E853D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>
            <a:off x="7887640" y="3173553"/>
            <a:ext cx="3668419" cy="3644045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3" name="Picture 8" descr="MCj04413610000[1]">
            <a:extLst>
              <a:ext uri="{FF2B5EF4-FFF2-40B4-BE49-F238E27FC236}">
                <a16:creationId xmlns:a16="http://schemas.microsoft.com/office/drawing/2014/main" id="{E1DB5749-92A1-671B-BAAB-386009C2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6" y="496262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j04413610000[1]">
            <a:extLst>
              <a:ext uri="{FF2B5EF4-FFF2-40B4-BE49-F238E27FC236}">
                <a16:creationId xmlns:a16="http://schemas.microsoft.com/office/drawing/2014/main" id="{88CB2AC5-CC91-9A9F-7949-C06A854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01" y="50712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j04413610000[1]">
            <a:extLst>
              <a:ext uri="{FF2B5EF4-FFF2-40B4-BE49-F238E27FC236}">
                <a16:creationId xmlns:a16="http://schemas.microsoft.com/office/drawing/2014/main" id="{1A3FE047-61EE-EF6C-0E18-E85033B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89" y="5308889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Cj04413610000[1]">
            <a:extLst>
              <a:ext uri="{FF2B5EF4-FFF2-40B4-BE49-F238E27FC236}">
                <a16:creationId xmlns:a16="http://schemas.microsoft.com/office/drawing/2014/main" id="{E40F2975-32DB-729F-1F28-34554272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2" y="58137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j04413610000[1]">
            <a:extLst>
              <a:ext uri="{FF2B5EF4-FFF2-40B4-BE49-F238E27FC236}">
                <a16:creationId xmlns:a16="http://schemas.microsoft.com/office/drawing/2014/main" id="{354324EC-2E9F-8E8C-44D7-A38A0E78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56" y="5504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4413610000[1]">
            <a:extLst>
              <a:ext uri="{FF2B5EF4-FFF2-40B4-BE49-F238E27FC236}">
                <a16:creationId xmlns:a16="http://schemas.microsoft.com/office/drawing/2014/main" id="{B1AD2379-FF4F-49E7-1D8F-6D414BE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3" y="5178394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j04413610000[1]">
            <a:extLst>
              <a:ext uri="{FF2B5EF4-FFF2-40B4-BE49-F238E27FC236}">
                <a16:creationId xmlns:a16="http://schemas.microsoft.com/office/drawing/2014/main" id="{AFBC0A70-C621-6B92-7F83-5A2A4DFA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32" y="28138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4413610000[1]">
            <a:extLst>
              <a:ext uri="{FF2B5EF4-FFF2-40B4-BE49-F238E27FC236}">
                <a16:creationId xmlns:a16="http://schemas.microsoft.com/office/drawing/2014/main" id="{AE829E28-559D-B1F6-6E47-DDF08215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98" y="138656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Cj04413610000[1]">
            <a:extLst>
              <a:ext uri="{FF2B5EF4-FFF2-40B4-BE49-F238E27FC236}">
                <a16:creationId xmlns:a16="http://schemas.microsoft.com/office/drawing/2014/main" id="{E4DF5013-6B33-43E9-B5DB-4166F596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58" y="583166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MCj04413610000[1]">
            <a:extLst>
              <a:ext uri="{FF2B5EF4-FFF2-40B4-BE49-F238E27FC236}">
                <a16:creationId xmlns:a16="http://schemas.microsoft.com/office/drawing/2014/main" id="{BB2EFD4A-5B21-33FA-3845-6729AA84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" y="421864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Cj04413610000[1]">
            <a:extLst>
              <a:ext uri="{FF2B5EF4-FFF2-40B4-BE49-F238E27FC236}">
                <a16:creationId xmlns:a16="http://schemas.microsoft.com/office/drawing/2014/main" id="{D7305E00-548C-6307-76ED-682CEF4A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49" y="21899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Cj04413610000[1]">
            <a:extLst>
              <a:ext uri="{FF2B5EF4-FFF2-40B4-BE49-F238E27FC236}">
                <a16:creationId xmlns:a16="http://schemas.microsoft.com/office/drawing/2014/main" id="{D5A53A95-1673-80E8-C8C9-810A6BCC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" y="79526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Cj04413610000[1]">
            <a:extLst>
              <a:ext uri="{FF2B5EF4-FFF2-40B4-BE49-F238E27FC236}">
                <a16:creationId xmlns:a16="http://schemas.microsoft.com/office/drawing/2014/main" id="{C85046D5-09FE-ABE4-8224-CC937059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84" y="11513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MCj04413610000[1]">
            <a:extLst>
              <a:ext uri="{FF2B5EF4-FFF2-40B4-BE49-F238E27FC236}">
                <a16:creationId xmlns:a16="http://schemas.microsoft.com/office/drawing/2014/main" id="{B239143F-F3F7-2606-17F1-F4DD76D4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20" y="14463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MCj04413610000[1]">
            <a:extLst>
              <a:ext uri="{FF2B5EF4-FFF2-40B4-BE49-F238E27FC236}">
                <a16:creationId xmlns:a16="http://schemas.microsoft.com/office/drawing/2014/main" id="{BD5D523E-6F3C-99FD-7355-5695D50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8" y="548647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Cj04413610000[1]">
            <a:extLst>
              <a:ext uri="{FF2B5EF4-FFF2-40B4-BE49-F238E27FC236}">
                <a16:creationId xmlns:a16="http://schemas.microsoft.com/office/drawing/2014/main" id="{BB6D1A0B-8D9F-0B8F-6866-D7FFEF8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6" y="595818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Cj04413610000[1]">
            <a:extLst>
              <a:ext uri="{FF2B5EF4-FFF2-40B4-BE49-F238E27FC236}">
                <a16:creationId xmlns:a16="http://schemas.microsoft.com/office/drawing/2014/main" id="{AB6B694C-084E-87ED-44F7-77875511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2" y="5395394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MCj04413610000[1]">
            <a:extLst>
              <a:ext uri="{FF2B5EF4-FFF2-40B4-BE49-F238E27FC236}">
                <a16:creationId xmlns:a16="http://schemas.microsoft.com/office/drawing/2014/main" id="{9055631A-A36E-8913-B8EF-6EAAE1C1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99" y="231242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MCj04413610000[1]">
            <a:extLst>
              <a:ext uri="{FF2B5EF4-FFF2-40B4-BE49-F238E27FC236}">
                <a16:creationId xmlns:a16="http://schemas.microsoft.com/office/drawing/2014/main" id="{FEB5EA2B-1D52-0B09-480A-C732A5B8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28" y="499248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MCj04413610000[1]">
            <a:extLst>
              <a:ext uri="{FF2B5EF4-FFF2-40B4-BE49-F238E27FC236}">
                <a16:creationId xmlns:a16="http://schemas.microsoft.com/office/drawing/2014/main" id="{DE3283FF-B317-8F1B-52F2-C68E717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46" y="593027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MCj04413610000[1]">
            <a:extLst>
              <a:ext uri="{FF2B5EF4-FFF2-40B4-BE49-F238E27FC236}">
                <a16:creationId xmlns:a16="http://schemas.microsoft.com/office/drawing/2014/main" id="{9670CD05-576E-992F-DA5F-841BDD1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76" y="290523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MCj04413610000[1]">
            <a:extLst>
              <a:ext uri="{FF2B5EF4-FFF2-40B4-BE49-F238E27FC236}">
                <a16:creationId xmlns:a16="http://schemas.microsoft.com/office/drawing/2014/main" id="{A42FCF9F-6486-25E2-46E6-C4C25350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05" y="160637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MCj04413610000[1]">
            <a:extLst>
              <a:ext uri="{FF2B5EF4-FFF2-40B4-BE49-F238E27FC236}">
                <a16:creationId xmlns:a16="http://schemas.microsoft.com/office/drawing/2014/main" id="{80FA3434-5AC5-2F4B-D9BB-CDA9C6D8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6" y="189450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MCj04413610000[1]">
            <a:extLst>
              <a:ext uri="{FF2B5EF4-FFF2-40B4-BE49-F238E27FC236}">
                <a16:creationId xmlns:a16="http://schemas.microsoft.com/office/drawing/2014/main" id="{1A7DC1ED-9400-5AEA-74D2-288D5EBE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" y="317355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2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antastic work zac.wav"/>
          </p:stSnd>
        </p:sndAc>
      </p:transition>
    </mc:Choice>
    <mc:Fallback xmlns="">
      <p:transition spd="slow">
        <p:sndAc>
          <p:stSnd>
            <p:snd r:embed="rId7" name="fantastic work zac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7C917-01C4-98E0-1345-DA517792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2" y="57480"/>
            <a:ext cx="12055736" cy="6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278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150809"/>
          </a:xfrm>
          <a:prstGeom prst="wedgeEllipseCallout">
            <a:avLst>
              <a:gd name="adj1" fmla="val -52326"/>
              <a:gd name="adj2" fmla="val 422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787739" y="410020"/>
            <a:ext cx="57864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But first…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Can you say the </a:t>
            </a:r>
            <a:r>
              <a:rPr lang="en-US" sz="40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phoneme</a:t>
            </a:r>
            <a:r>
              <a:rPr lang="en-US" sz="4000" dirty="0">
                <a:latin typeface="Primary Magic Font" panose="02000503000000000000" pitchFamily="2" charset="0"/>
              </a:rPr>
              <a:t> for each of these </a:t>
            </a:r>
            <a:r>
              <a:rPr lang="en-US" sz="40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graphemes</a:t>
            </a:r>
            <a:r>
              <a:rPr lang="en-US" sz="4000" dirty="0">
                <a:latin typeface="Primary Magic Font" panose="02000503000000000000" pitchFamily="2" charset="0"/>
              </a:rPr>
              <a:t>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0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t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t.wav"/>
            </a:hlinkClick>
            <a:extLst>
              <a:ext uri="{FF2B5EF4-FFF2-40B4-BE49-F238E27FC236}">
                <a16:creationId xmlns:a16="http://schemas.microsoft.com/office/drawing/2014/main" id="{7126C178-A5A5-F82D-AEA5-01491257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9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n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n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5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d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d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0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g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g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c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c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7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k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c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9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150</Words>
  <Application>Microsoft Office PowerPoint</Application>
  <PresentationFormat>Widescreen</PresentationFormat>
  <Paragraphs>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SassoonPrimaryInfant</vt:lpstr>
      <vt:lpstr>Aptos</vt:lpstr>
      <vt:lpstr>Primary Magic Font New</vt:lpstr>
      <vt:lpstr>Aptos Display</vt:lpstr>
      <vt:lpstr>Primary Magic Font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Alexander</dc:creator>
  <cp:lastModifiedBy>Georgina Alexander</cp:lastModifiedBy>
  <cp:revision>15</cp:revision>
  <dcterms:created xsi:type="dcterms:W3CDTF">2024-03-11T14:36:33Z</dcterms:created>
  <dcterms:modified xsi:type="dcterms:W3CDTF">2024-04-30T14:57:28Z</dcterms:modified>
</cp:coreProperties>
</file>