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40" r:id="rId2"/>
    <p:sldId id="275" r:id="rId3"/>
    <p:sldId id="307" r:id="rId4"/>
    <p:sldId id="308" r:id="rId5"/>
    <p:sldId id="302" r:id="rId6"/>
    <p:sldId id="311" r:id="rId7"/>
    <p:sldId id="312" r:id="rId8"/>
    <p:sldId id="467" r:id="rId9"/>
    <p:sldId id="468" r:id="rId10"/>
    <p:sldId id="469" r:id="rId11"/>
    <p:sldId id="465" r:id="rId12"/>
    <p:sldId id="273" r:id="rId13"/>
    <p:sldId id="466" r:id="rId14"/>
  </p:sldIdLst>
  <p:sldSz cx="12192000" cy="6858000"/>
  <p:notesSz cx="6858000" cy="9144000"/>
  <p:embeddedFontLst>
    <p:embeddedFont>
      <p:font typeface="Primary Magic Font" panose="02000503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5F5"/>
    <a:srgbClr val="5BB9E3"/>
    <a:srgbClr val="2920CD"/>
    <a:srgbClr val="05BABE"/>
    <a:srgbClr val="0066FF"/>
    <a:srgbClr val="9F169F"/>
    <a:srgbClr val="FFFFD9"/>
    <a:srgbClr val="FFFFE5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5A78F-8518-4446-9450-E59D72D5905D}" v="11" dt="2024-06-03T15:56:33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426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9C65A78F-8518-4446-9450-E59D72D5905D}"/>
    <pc:docChg chg="modSld">
      <pc:chgData name="Georgina Alexander" userId="26b03bdabe4e8a86" providerId="LiveId" clId="{9C65A78F-8518-4446-9450-E59D72D5905D}" dt="2024-06-03T15:56:33.126" v="50"/>
      <pc:docMkLst>
        <pc:docMk/>
      </pc:docMkLst>
      <pc:sldChg chg="modTransition">
        <pc:chgData name="Georgina Alexander" userId="26b03bdabe4e8a86" providerId="LiveId" clId="{9C65A78F-8518-4446-9450-E59D72D5905D}" dt="2024-06-03T15:51:44.262" v="40"/>
        <pc:sldMkLst>
          <pc:docMk/>
          <pc:sldMk cId="3263332444" sldId="275"/>
        </pc:sldMkLst>
      </pc:sldChg>
      <pc:sldChg chg="modSp mod modTransition modAnim">
        <pc:chgData name="Georgina Alexander" userId="26b03bdabe4e8a86" providerId="LiveId" clId="{9C65A78F-8518-4446-9450-E59D72D5905D}" dt="2024-06-03T15:53:33.386" v="44"/>
        <pc:sldMkLst>
          <pc:docMk/>
          <pc:sldMk cId="1655317738" sldId="302"/>
        </pc:sldMkLst>
        <pc:spChg chg="mod">
          <ac:chgData name="Georgina Alexander" userId="26b03bdabe4e8a86" providerId="LiveId" clId="{9C65A78F-8518-4446-9450-E59D72D5905D}" dt="2024-06-03T15:35:22.393" v="14" actId="20577"/>
          <ac:spMkLst>
            <pc:docMk/>
            <pc:sldMk cId="1655317738" sldId="302"/>
            <ac:spMk id="7" creationId="{FCB0EFC7-CF9A-2EB6-76CD-9486DA68C3BA}"/>
          </ac:spMkLst>
        </pc:spChg>
      </pc:sldChg>
      <pc:sldChg chg="modSp mod modTransition modAnim">
        <pc:chgData name="Georgina Alexander" userId="26b03bdabe4e8a86" providerId="LiveId" clId="{9C65A78F-8518-4446-9450-E59D72D5905D}" dt="2024-06-03T15:52:48.863" v="42"/>
        <pc:sldMkLst>
          <pc:docMk/>
          <pc:sldMk cId="828816014" sldId="307"/>
        </pc:sldMkLst>
        <pc:spChg chg="mod">
          <ac:chgData name="Georgina Alexander" userId="26b03bdabe4e8a86" providerId="LiveId" clId="{9C65A78F-8518-4446-9450-E59D72D5905D}" dt="2024-06-03T15:35:09.600" v="4" actId="20577"/>
          <ac:spMkLst>
            <pc:docMk/>
            <pc:sldMk cId="828816014" sldId="307"/>
            <ac:spMk id="6" creationId="{FA7C15C6-9F5E-B483-1082-2007EE1A52CA}"/>
          </ac:spMkLst>
        </pc:spChg>
      </pc:sldChg>
      <pc:sldChg chg="modSp mod modTransition modAnim">
        <pc:chgData name="Georgina Alexander" userId="26b03bdabe4e8a86" providerId="LiveId" clId="{9C65A78F-8518-4446-9450-E59D72D5905D}" dt="2024-06-03T15:53:13.057" v="43"/>
        <pc:sldMkLst>
          <pc:docMk/>
          <pc:sldMk cId="2113536443" sldId="308"/>
        </pc:sldMkLst>
        <pc:spChg chg="mod">
          <ac:chgData name="Georgina Alexander" userId="26b03bdabe4e8a86" providerId="LiveId" clId="{9C65A78F-8518-4446-9450-E59D72D5905D}" dt="2024-06-03T15:35:16.319" v="9" actId="20577"/>
          <ac:spMkLst>
            <pc:docMk/>
            <pc:sldMk cId="2113536443" sldId="308"/>
            <ac:spMk id="5" creationId="{A3CA91FA-49AA-DFC9-271B-DFBFBEA5BB91}"/>
          </ac:spMkLst>
        </pc:spChg>
      </pc:sldChg>
      <pc:sldChg chg="modSp mod modTransition modAnim">
        <pc:chgData name="Georgina Alexander" userId="26b03bdabe4e8a86" providerId="LiveId" clId="{9C65A78F-8518-4446-9450-E59D72D5905D}" dt="2024-06-03T15:53:50.308" v="45"/>
        <pc:sldMkLst>
          <pc:docMk/>
          <pc:sldMk cId="1533538106" sldId="311"/>
        </pc:sldMkLst>
        <pc:spChg chg="mod">
          <ac:chgData name="Georgina Alexander" userId="26b03bdabe4e8a86" providerId="LiveId" clId="{9C65A78F-8518-4446-9450-E59D72D5905D}" dt="2024-06-03T15:35:27.301" v="19" actId="20577"/>
          <ac:spMkLst>
            <pc:docMk/>
            <pc:sldMk cId="1533538106" sldId="311"/>
            <ac:spMk id="8" creationId="{E062B8AF-25D7-9322-94EA-6BC28DF076A7}"/>
          </ac:spMkLst>
        </pc:spChg>
      </pc:sldChg>
      <pc:sldChg chg="modSp mod modTransition modAnim">
        <pc:chgData name="Georgina Alexander" userId="26b03bdabe4e8a86" providerId="LiveId" clId="{9C65A78F-8518-4446-9450-E59D72D5905D}" dt="2024-06-03T15:54:07.705" v="46"/>
        <pc:sldMkLst>
          <pc:docMk/>
          <pc:sldMk cId="87012411" sldId="312"/>
        </pc:sldMkLst>
        <pc:spChg chg="mod">
          <ac:chgData name="Georgina Alexander" userId="26b03bdabe4e8a86" providerId="LiveId" clId="{9C65A78F-8518-4446-9450-E59D72D5905D}" dt="2024-06-03T15:35:31.764" v="24" actId="20577"/>
          <ac:spMkLst>
            <pc:docMk/>
            <pc:sldMk cId="87012411" sldId="312"/>
            <ac:spMk id="7" creationId="{B9007896-81D6-9E99-8F8A-F7977721E877}"/>
          </ac:spMkLst>
        </pc:spChg>
      </pc:sldChg>
      <pc:sldChg chg="modTransition">
        <pc:chgData name="Georgina Alexander" userId="26b03bdabe4e8a86" providerId="LiveId" clId="{9C65A78F-8518-4446-9450-E59D72D5905D}" dt="2024-06-03T15:56:33.126" v="50"/>
        <pc:sldMkLst>
          <pc:docMk/>
          <pc:sldMk cId="1252081030" sldId="465"/>
        </pc:sldMkLst>
      </pc:sldChg>
      <pc:sldChg chg="modSp mod modTransition modAnim">
        <pc:chgData name="Georgina Alexander" userId="26b03bdabe4e8a86" providerId="LiveId" clId="{9C65A78F-8518-4446-9450-E59D72D5905D}" dt="2024-06-03T15:54:24.879" v="47"/>
        <pc:sldMkLst>
          <pc:docMk/>
          <pc:sldMk cId="3885404032" sldId="467"/>
        </pc:sldMkLst>
        <pc:spChg chg="mod">
          <ac:chgData name="Georgina Alexander" userId="26b03bdabe4e8a86" providerId="LiveId" clId="{9C65A78F-8518-4446-9450-E59D72D5905D}" dt="2024-06-03T15:35:36.737" v="29" actId="20577"/>
          <ac:spMkLst>
            <pc:docMk/>
            <pc:sldMk cId="3885404032" sldId="467"/>
            <ac:spMk id="7" creationId="{B9007896-81D6-9E99-8F8A-F7977721E877}"/>
          </ac:spMkLst>
        </pc:spChg>
      </pc:sldChg>
      <pc:sldChg chg="modSp mod modTransition modAnim">
        <pc:chgData name="Georgina Alexander" userId="26b03bdabe4e8a86" providerId="LiveId" clId="{9C65A78F-8518-4446-9450-E59D72D5905D}" dt="2024-06-03T15:55:54.193" v="48"/>
        <pc:sldMkLst>
          <pc:docMk/>
          <pc:sldMk cId="686493540" sldId="468"/>
        </pc:sldMkLst>
        <pc:spChg chg="mod">
          <ac:chgData name="Georgina Alexander" userId="26b03bdabe4e8a86" providerId="LiveId" clId="{9C65A78F-8518-4446-9450-E59D72D5905D}" dt="2024-06-03T15:35:41.119" v="34" actId="20577"/>
          <ac:spMkLst>
            <pc:docMk/>
            <pc:sldMk cId="686493540" sldId="468"/>
            <ac:spMk id="7" creationId="{B9007896-81D6-9E99-8F8A-F7977721E877}"/>
          </ac:spMkLst>
        </pc:spChg>
      </pc:sldChg>
      <pc:sldChg chg="modSp mod modTransition modAnim">
        <pc:chgData name="Georgina Alexander" userId="26b03bdabe4e8a86" providerId="LiveId" clId="{9C65A78F-8518-4446-9450-E59D72D5905D}" dt="2024-06-03T15:56:13.830" v="49"/>
        <pc:sldMkLst>
          <pc:docMk/>
          <pc:sldMk cId="2060601162" sldId="469"/>
        </pc:sldMkLst>
        <pc:spChg chg="mod">
          <ac:chgData name="Georgina Alexander" userId="26b03bdabe4e8a86" providerId="LiveId" clId="{9C65A78F-8518-4446-9450-E59D72D5905D}" dt="2024-06-03T15:35:46.664" v="39" actId="20577"/>
          <ac:spMkLst>
            <pc:docMk/>
            <pc:sldMk cId="2060601162" sldId="469"/>
            <ac:spMk id="7" creationId="{B9007896-81D6-9E99-8F8A-F7977721E8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42CB-892F-4C27-8BC1-D3AD2302E5B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2D272-E234-4FB5-ACEC-9D1917084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0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fld id="{6DB65C25-398F-4541-803D-6BCBF9136C71}" type="datetimeFigureOut">
              <a:rPr lang="en-GB" smtClean="0"/>
              <a:pPr/>
              <a:t>03/06/2024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fld id="{D485D360-AB76-4986-8C1C-A232852DA3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imarymagic.co.uk/" TargetMode="Externa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imarymagic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572FA11-3B17-1F8D-3EE5-8F1E91D77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037" y="157162"/>
            <a:ext cx="10067925" cy="6543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19C7C4-81BC-E368-16B1-FC80EFBDD6C8}"/>
              </a:ext>
            </a:extLst>
          </p:cNvPr>
          <p:cNvSpPr txBox="1"/>
          <p:nvPr/>
        </p:nvSpPr>
        <p:spPr>
          <a:xfrm>
            <a:off x="8488907" y="6144010"/>
            <a:ext cx="301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 Magic Font" panose="02000503000000000000" pitchFamily="2" charset="0"/>
                <a:hlinkClick r:id="rId5"/>
              </a:rPr>
              <a:t>www.primarymagic.co.uk</a:t>
            </a:r>
            <a:endParaRPr lang="en-GB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16821"/>
      </p:ext>
    </p:extLst>
  </p:cSld>
  <p:clrMapOvr>
    <a:masterClrMapping/>
  </p:clrMapOvr>
  <p:transition spd="slow">
    <p:sndAc>
      <p:stSnd>
        <p:snd r:embed="rId2" name="cashreg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AEC46B-8FF0-AAAD-8812-BD4C00EA1802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0263" y="5291777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rimary Magic Font" panose="02000503000000000000" pitchFamily="2" charset="0"/>
              </a:rPr>
              <a:t>The horse is rocking.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5216" y="529177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Primary Magic Font" panose="02000503000000000000" pitchFamily="2" charset="0"/>
              </a:rPr>
              <a:t>rocking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007896-81D6-9E99-8F8A-F797772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happening here?</a:t>
            </a:r>
          </a:p>
        </p:txBody>
      </p:sp>
      <p:pic>
        <p:nvPicPr>
          <p:cNvPr id="5" name="Picture 4" descr="A cartoon of a horse&#10;&#10;Description automatically generated">
            <a:extLst>
              <a:ext uri="{FF2B5EF4-FFF2-40B4-BE49-F238E27FC236}">
                <a16:creationId xmlns:a16="http://schemas.microsoft.com/office/drawing/2014/main" id="{D725FA9D-6641-B41D-A592-331A5DEC8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63" y="1257845"/>
            <a:ext cx="4731306" cy="347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0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at is happening.wav"/>
          </p:stSnd>
        </p:sndAc>
      </p:transition>
    </mc:Choice>
    <mc:Fallback>
      <p:transition spd="slow">
        <p:sndAc>
          <p:stSnd>
            <p:snd r:embed="rId2" name="what is happen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b is ro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280B6C-2C00-7A6E-86C6-C7E142E1385B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8804" y="2332467"/>
            <a:ext cx="612566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dirty="0">
              <a:latin typeface="Primary Magic Font" panose="020005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imary Magic Font" panose="02000503000000000000" pitchFamily="2" charset="0"/>
              </a:rPr>
              <a:t>boy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imary Magic Font" panose="02000503000000000000" pitchFamily="2" charset="0"/>
              </a:rPr>
              <a:t>dog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imary Magic Font" panose="02000503000000000000" pitchFamily="2" charset="0"/>
              </a:rPr>
              <a:t>teacher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imary Magic Font" panose="02000503000000000000" pitchFamily="2" charset="0"/>
              </a:rPr>
              <a:t>friend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imary Magic Font" panose="02000503000000000000" pitchFamily="2" charset="0"/>
              </a:rPr>
              <a:t>flower</a:t>
            </a:r>
          </a:p>
        </p:txBody>
      </p:sp>
      <p:pic>
        <p:nvPicPr>
          <p:cNvPr id="4" name="Picture 3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CB3C4089-594B-2DC0-8D75-E08C628A5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58E6557-C2EF-17C3-1893-0AD00C77E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0"/>
          <a:stretch/>
        </p:blipFill>
        <p:spPr bwMode="auto">
          <a:xfrm flipH="1">
            <a:off x="173501" y="2355938"/>
            <a:ext cx="4026784" cy="467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CC1A74D-C1F3-6E7E-E7EF-619A74452929}"/>
              </a:ext>
            </a:extLst>
          </p:cNvPr>
          <p:cNvSpPr/>
          <p:nvPr/>
        </p:nvSpPr>
        <p:spPr>
          <a:xfrm>
            <a:off x="4066831" y="312325"/>
            <a:ext cx="7849772" cy="2594650"/>
          </a:xfrm>
          <a:prstGeom prst="wedgeEllipseCallout">
            <a:avLst>
              <a:gd name="adj1" fmla="val -59413"/>
              <a:gd name="adj2" fmla="val 6694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B4221-C4EA-E67F-ACED-1DD66CA0A233}"/>
              </a:ext>
            </a:extLst>
          </p:cNvPr>
          <p:cNvSpPr txBox="1"/>
          <p:nvPr/>
        </p:nvSpPr>
        <p:spPr>
          <a:xfrm>
            <a:off x="5069540" y="940788"/>
            <a:ext cx="5844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rimary Magic Font" panose="02000503000000000000" pitchFamily="2" charset="0"/>
              </a:rPr>
              <a:t>Can you think of a verb each of these might do?</a:t>
            </a:r>
          </a:p>
        </p:txBody>
      </p:sp>
    </p:spTree>
    <p:extLst>
      <p:ext uri="{BB962C8B-B14F-4D97-AF65-F5344CB8AC3E}">
        <p14:creationId xmlns:p14="http://schemas.microsoft.com/office/powerpoint/2010/main" val="125208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verb each might do.wav"/>
          </p:stSnd>
        </p:sndAc>
      </p:transition>
    </mc:Choice>
    <mc:Fallback>
      <p:transition spd="slow">
        <p:sndAc>
          <p:stSnd>
            <p:snd r:embed="rId2" name="verb each might do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324108" y="2146128"/>
            <a:ext cx="741682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" panose="02000503000000000000" pitchFamily="2" charset="0"/>
              </a:rPr>
              <a:t>Well done!</a:t>
            </a:r>
          </a:p>
        </p:txBody>
      </p:sp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A022401-583B-4C05-8F69-1BC3B12B7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0"/>
          <a:stretch/>
        </p:blipFill>
        <p:spPr bwMode="auto">
          <a:xfrm>
            <a:off x="8210938" y="2981613"/>
            <a:ext cx="3687341" cy="42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>
        <p:sndAc>
          <p:stSnd>
            <p:snd r:embed="rId2" name="Ben well done.wav"/>
          </p:stSnd>
        </p:sndAc>
      </p:transition>
    </mc:Choice>
    <mc:Fallback xmlns="">
      <p:transition spd="slow" advClick="0" advTm="2500">
        <p:sndAc>
          <p:stSnd>
            <p:snd r:embed="rId7" name="Ben well don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8DFC023-D8A8-181E-A1EB-66F3C6361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037" y="157162"/>
            <a:ext cx="10067925" cy="6543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8C2057-FC86-58ED-414B-7538DB0D426A}"/>
              </a:ext>
            </a:extLst>
          </p:cNvPr>
          <p:cNvSpPr txBox="1"/>
          <p:nvPr/>
        </p:nvSpPr>
        <p:spPr>
          <a:xfrm>
            <a:off x="8488907" y="6144010"/>
            <a:ext cx="301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 Magic Font" panose="02000503000000000000" pitchFamily="2" charset="0"/>
                <a:hlinkClick r:id="rId4"/>
              </a:rPr>
              <a:t>www.primarymagic.co.uk</a:t>
            </a:r>
            <a:endParaRPr lang="en-GB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3272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6AA4F4-0149-C3ED-D9B5-A12A4F2BA791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0"/>
          <a:stretch/>
        </p:blipFill>
        <p:spPr bwMode="auto">
          <a:xfrm>
            <a:off x="7991714" y="2511188"/>
            <a:ext cx="4026784" cy="467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688E3E84-B3F9-6E11-B5FF-D83AFEA0A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48FA274-5201-F5B9-CEF3-1622ED0D922E}"/>
              </a:ext>
            </a:extLst>
          </p:cNvPr>
          <p:cNvSpPr/>
          <p:nvPr/>
        </p:nvSpPr>
        <p:spPr>
          <a:xfrm>
            <a:off x="556129" y="308169"/>
            <a:ext cx="7849772" cy="5366825"/>
          </a:xfrm>
          <a:prstGeom prst="wedgeEllipseCallout">
            <a:avLst>
              <a:gd name="adj1" fmla="val 55162"/>
              <a:gd name="adj2" fmla="val 245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F8063-7CA2-C1E4-7F05-8CC846C1B0D2}"/>
              </a:ext>
            </a:extLst>
          </p:cNvPr>
          <p:cNvSpPr txBox="1"/>
          <p:nvPr/>
        </p:nvSpPr>
        <p:spPr>
          <a:xfrm>
            <a:off x="1282649" y="841500"/>
            <a:ext cx="6570663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rimary Magic Font" panose="02000503000000000000" pitchFamily="2" charset="0"/>
              </a:rPr>
              <a:t>Welcome to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Primary Magic Grammar</a:t>
            </a:r>
            <a:r>
              <a:rPr lang="en-US" sz="4400" dirty="0">
                <a:latin typeface="Primary Magic Font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endParaRPr lang="en-US" sz="400" dirty="0">
              <a:latin typeface="Primary Magic Font" panose="020005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BF2BE-F37F-5B0E-5DBF-95E15E2A4F4C}"/>
              </a:ext>
            </a:extLst>
          </p:cNvPr>
          <p:cNvSpPr txBox="1"/>
          <p:nvPr/>
        </p:nvSpPr>
        <p:spPr>
          <a:xfrm>
            <a:off x="1686233" y="2190091"/>
            <a:ext cx="5678413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r>
              <a:rPr lang="en-US" sz="5400" dirty="0">
                <a:latin typeface="Primary Magic Font" panose="02000503000000000000" pitchFamily="2" charset="0"/>
              </a:rPr>
              <a:t>Today we are learning about </a:t>
            </a:r>
            <a:r>
              <a:rPr lang="en-US" sz="5400" dirty="0">
                <a:solidFill>
                  <a:srgbClr val="00B050"/>
                </a:solidFill>
                <a:latin typeface="Primary Magic Font" panose="02000503000000000000" pitchFamily="2" charset="0"/>
              </a:rPr>
              <a:t>verbs</a:t>
            </a:r>
            <a:r>
              <a:rPr lang="en-US" sz="5400" dirty="0">
                <a:latin typeface="Primary Magic Font" panose="02000503000000000000" pitchFamily="2" charset="0"/>
              </a:rPr>
              <a:t>.</a:t>
            </a:r>
          </a:p>
          <a:p>
            <a:pPr algn="ctr"/>
            <a:endParaRPr lang="en-US" sz="400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3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verbs LO.wav"/>
          </p:stSnd>
        </p:sndAc>
      </p:transition>
    </mc:Choice>
    <mc:Fallback>
      <p:transition spd="slow">
        <p:sndAc>
          <p:stSnd>
            <p:snd r:embed="rId2" name="verbs LO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57212B-67EA-5D03-2CD4-1E85EA74D69D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0136" y="5124104"/>
            <a:ext cx="885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rimary Magic Font" panose="02000503000000000000" pitchFamily="2" charset="0"/>
              </a:rPr>
              <a:t>The man is driving the car.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7362" y="5124104"/>
            <a:ext cx="377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Primary Magic Font" panose="02000503000000000000" pitchFamily="2" charset="0"/>
              </a:rPr>
              <a:t>driving</a:t>
            </a:r>
          </a:p>
        </p:txBody>
      </p:sp>
      <p:pic>
        <p:nvPicPr>
          <p:cNvPr id="5" name="Picture 4" descr="A cartoon of a person driving a car&#10;&#10;Description automatically generated">
            <a:extLst>
              <a:ext uri="{FF2B5EF4-FFF2-40B4-BE49-F238E27FC236}">
                <a16:creationId xmlns:a16="http://schemas.microsoft.com/office/drawing/2014/main" id="{5756324B-C326-08F1-FFDB-7BF9B352C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3" b="20789"/>
          <a:stretch/>
        </p:blipFill>
        <p:spPr>
          <a:xfrm>
            <a:off x="2843792" y="1120060"/>
            <a:ext cx="6504413" cy="41418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7C15C6-9F5E-B483-1082-2007EE1A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82881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at is happening.wav"/>
          </p:stSnd>
        </p:sndAc>
      </p:transition>
    </mc:Choice>
    <mc:Fallback>
      <p:transition spd="slow">
        <p:sndAc>
          <p:stSnd>
            <p:snd r:embed="rId2" name="what is happen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b is driv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3DECA4-2A07-453B-7854-6D291B854BBA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535" y="5423122"/>
            <a:ext cx="11647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rimary Magic Font" panose="02000503000000000000" pitchFamily="2" charset="0"/>
              </a:rPr>
              <a:t>The doctor is writing on her clipboard.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0975" y="5436824"/>
            <a:ext cx="251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Primary Magic Font" panose="02000503000000000000" pitchFamily="2" charset="0"/>
              </a:rPr>
              <a:t>writing</a:t>
            </a:r>
          </a:p>
        </p:txBody>
      </p:sp>
      <p:pic>
        <p:nvPicPr>
          <p:cNvPr id="4" name="Picture 3" descr="A cartoon of a person doctor&#10;&#10;Description automatically generated">
            <a:extLst>
              <a:ext uri="{FF2B5EF4-FFF2-40B4-BE49-F238E27FC236}">
                <a16:creationId xmlns:a16="http://schemas.microsoft.com/office/drawing/2014/main" id="{D8F9F517-C860-75A4-2036-2F353E4A5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83" y="900321"/>
            <a:ext cx="4536503" cy="45365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3CA91FA-49AA-DFC9-271B-DFBFBEA5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211353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at is happening.wav"/>
          </p:stSnd>
        </p:sndAc>
      </p:transition>
    </mc:Choice>
    <mc:Fallback>
      <p:transition spd="slow">
        <p:sndAc>
          <p:stSnd>
            <p:snd r:embed="rId2" name="what is happen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b is wri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42E406-8F2C-396C-3178-34FC0AF7AF63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732" y="538454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rimary Magic Font" panose="02000503000000000000" pitchFamily="2" charset="0"/>
              </a:rPr>
              <a:t>The girl is swinging.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9" y="5384544"/>
            <a:ext cx="3020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Primary Magic Font" panose="02000503000000000000" pitchFamily="2" charset="0"/>
              </a:rPr>
              <a:t>swinging</a:t>
            </a:r>
          </a:p>
        </p:txBody>
      </p:sp>
      <p:pic>
        <p:nvPicPr>
          <p:cNvPr id="5" name="Picture 4" descr="A cartoon of a person on a swing&#10;&#10;Description automatically generated">
            <a:extLst>
              <a:ext uri="{FF2B5EF4-FFF2-40B4-BE49-F238E27FC236}">
                <a16:creationId xmlns:a16="http://schemas.microsoft.com/office/drawing/2014/main" id="{8EB04DD7-A1F5-98FF-B700-FAAE1A14F0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8"/>
          <a:stretch/>
        </p:blipFill>
        <p:spPr>
          <a:xfrm>
            <a:off x="3580263" y="1057956"/>
            <a:ext cx="4813110" cy="40272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CB0EFC7-CF9A-2EB6-76CD-9486DA68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165531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at is happening.wav"/>
          </p:stSnd>
        </p:sndAc>
      </p:transition>
    </mc:Choice>
    <mc:Fallback>
      <p:transition spd="slow">
        <p:sndAc>
          <p:stSnd>
            <p:snd r:embed="rId2" name="what is happen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b sw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48EC8B-B8C1-526F-03D9-4695AA31CDF5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824" y="5260902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rimary Magic Font" panose="02000503000000000000" pitchFamily="2" charset="0"/>
              </a:rPr>
              <a:t>The bird is flying home.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7219" y="5260901"/>
            <a:ext cx="256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Primary Magic Font" panose="02000503000000000000" pitchFamily="2" charset="0"/>
              </a:rPr>
              <a:t>flying</a:t>
            </a:r>
          </a:p>
        </p:txBody>
      </p:sp>
      <p:pic>
        <p:nvPicPr>
          <p:cNvPr id="7" name="Picture 6" descr="A bird flying in the air&#10;&#10;Description automatically generated">
            <a:extLst>
              <a:ext uri="{FF2B5EF4-FFF2-40B4-BE49-F238E27FC236}">
                <a16:creationId xmlns:a16="http://schemas.microsoft.com/office/drawing/2014/main" id="{C4266035-9068-7019-A1E1-B068D084DE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3" b="15866"/>
          <a:stretch/>
        </p:blipFill>
        <p:spPr>
          <a:xfrm>
            <a:off x="3075422" y="1081149"/>
            <a:ext cx="5727511" cy="42035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62B8AF-25D7-9322-94EA-6BC28DF0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153353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at is happening.wav"/>
          </p:stSnd>
        </p:sndAc>
      </p:transition>
    </mc:Choice>
    <mc:Fallback>
      <p:transition spd="slow">
        <p:sndAc>
          <p:stSnd>
            <p:snd r:embed="rId2" name="what is happen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b is fly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AEC46B-8FF0-AAAD-8812-BD4C00EA1802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9595" y="541245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rimary Magic Font" panose="02000503000000000000" pitchFamily="2" charset="0"/>
              </a:rPr>
              <a:t>The snowman is melting.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9575" y="541245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Primary Magic Font" panose="02000503000000000000" pitchFamily="2" charset="0"/>
              </a:rPr>
              <a:t>melting</a:t>
            </a:r>
          </a:p>
        </p:txBody>
      </p:sp>
      <p:pic>
        <p:nvPicPr>
          <p:cNvPr id="5" name="Picture 4" descr="A snowman with a carrot nose and a snowball&#10;&#10;Description automatically generated">
            <a:extLst>
              <a:ext uri="{FF2B5EF4-FFF2-40B4-BE49-F238E27FC236}">
                <a16:creationId xmlns:a16="http://schemas.microsoft.com/office/drawing/2014/main" id="{E288BE6D-1CAB-2D0D-3266-E0C2FA5F6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20" y="1257845"/>
            <a:ext cx="5113361" cy="41546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007896-81D6-9E99-8F8A-F797772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8701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at is happening.wav"/>
          </p:stSnd>
        </p:sndAc>
      </p:transition>
    </mc:Choice>
    <mc:Fallback>
      <p:transition spd="slow">
        <p:sndAc>
          <p:stSnd>
            <p:snd r:embed="rId2" name="what is happen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b is mel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AEC46B-8FF0-AAAD-8812-BD4C00EA1802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535" y="5336714"/>
            <a:ext cx="1184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rimary Magic Font" panose="02000503000000000000" pitchFamily="2" charset="0"/>
              </a:rPr>
              <a:t>The fish are swimming in the fish tank.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0570" y="5336714"/>
            <a:ext cx="359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Primary Magic Font" panose="02000503000000000000" pitchFamily="2" charset="0"/>
              </a:rPr>
              <a:t>swimming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007896-81D6-9E99-8F8A-F797772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happening here?</a:t>
            </a:r>
          </a:p>
        </p:txBody>
      </p:sp>
      <p:pic>
        <p:nvPicPr>
          <p:cNvPr id="8" name="Picture 7" descr="A goldfish swimming in the water&#10;&#10;Description automatically generated">
            <a:extLst>
              <a:ext uri="{FF2B5EF4-FFF2-40B4-BE49-F238E27FC236}">
                <a16:creationId xmlns:a16="http://schemas.microsoft.com/office/drawing/2014/main" id="{7C0B49E0-0019-92AE-248D-B74C5B062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46" y="1413574"/>
            <a:ext cx="4958105" cy="34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0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at is happening.wav"/>
          </p:stSnd>
        </p:sndAc>
      </p:transition>
    </mc:Choice>
    <mc:Fallback>
      <p:transition spd="slow">
        <p:sndAc>
          <p:stSnd>
            <p:snd r:embed="rId2" name="what is happen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b is swimm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AEC46B-8FF0-AAAD-8812-BD4C00EA1802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0218" y="51678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rimary Magic Font" panose="02000503000000000000" pitchFamily="2" charset="0"/>
              </a:rPr>
              <a:t>The man is shopping.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9729" y="5167840"/>
            <a:ext cx="273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Primary Magic Font" panose="02000503000000000000" pitchFamily="2" charset="0"/>
              </a:rPr>
              <a:t>shopping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007896-81D6-9E99-8F8A-F797772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happening here?</a:t>
            </a:r>
          </a:p>
        </p:txBody>
      </p:sp>
      <p:pic>
        <p:nvPicPr>
          <p:cNvPr id="10" name="Picture 9" descr="A cartoon of a person holding shopping bags&#10;&#10;Description automatically generated">
            <a:extLst>
              <a:ext uri="{FF2B5EF4-FFF2-40B4-BE49-F238E27FC236}">
                <a16:creationId xmlns:a16="http://schemas.microsoft.com/office/drawing/2014/main" id="{A14915F0-B71A-C046-C532-1E1D4BA56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65" y="1478400"/>
            <a:ext cx="5812069" cy="32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9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at is happening.wav"/>
          </p:stSnd>
        </p:sndAc>
      </p:transition>
    </mc:Choice>
    <mc:Fallback>
      <p:transition spd="slow">
        <p:sndAc>
          <p:stSnd>
            <p:snd r:embed="rId2" name="what is happen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b is shop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265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Primary Magic Font</vt:lpstr>
      <vt:lpstr>Aptos Display</vt:lpstr>
      <vt:lpstr>Arial</vt:lpstr>
      <vt:lpstr>Aptos</vt:lpstr>
      <vt:lpstr>Office Theme</vt:lpstr>
      <vt:lpstr>PowerPoint Presentation</vt:lpstr>
      <vt:lpstr>PowerPoint Presentation</vt:lpstr>
      <vt:lpstr>What is happening here?</vt:lpstr>
      <vt:lpstr>What is happening here?</vt:lpstr>
      <vt:lpstr>What is happening here?</vt:lpstr>
      <vt:lpstr>What is happening here?</vt:lpstr>
      <vt:lpstr>What is happening here?</vt:lpstr>
      <vt:lpstr>What is happening here?</vt:lpstr>
      <vt:lpstr>What is happening here?</vt:lpstr>
      <vt:lpstr>What is happening here?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14</cp:revision>
  <dcterms:created xsi:type="dcterms:W3CDTF">2024-03-11T14:36:33Z</dcterms:created>
  <dcterms:modified xsi:type="dcterms:W3CDTF">2024-06-03T15:56:36Z</dcterms:modified>
</cp:coreProperties>
</file>